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 Mono"/>
      <p:regular r:id="rId25"/>
      <p:bold r:id="rId26"/>
      <p:italic r:id="rId27"/>
      <p:boldItalic r:id="rId28"/>
    </p:embeddedFont>
    <p:embeddedFont>
      <p:font typeface="Kanit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ni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nit-italic.fntdata"/><Relationship Id="rId30" Type="http://schemas.openxmlformats.org/officeDocument/2006/relationships/font" Target="fonts/Kanit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Kanit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8bc0e9d0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c8bc0e9d0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8bc0e9d05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c8bc0e9d0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8bc0e9d05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c8bc0e9d0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8bc0e9d05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c8bc0e9d0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8bc0e9d05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c8bc0e9d05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c8bc0e9d05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c8bc0e9d05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c8bc0e9d05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c8bc0e9d0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c8bc0e9d05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c8bc0e9d05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c8de1825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c8de1825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c8bc0e9d05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c8bc0e9d05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8bc0e9d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2c8bc0e9d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8bc0e9d0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c8bc0e9d0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8bc0e9d0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c8bc0e9d0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c8bc0e9d05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2c8bc0e9d0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8bc0e9d0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2c8bc0e9d0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Source code is compiled to code objects that contain python bytecode and other details about the code at runtime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8bc0e9d05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c8bc0e9d0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compile source code using the builtin compile method or the compileall module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8bc0e9d05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c8bc0e9d05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Runs in the Python Virtual Machine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Is Stack Based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c8bc0e9d05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c8bc0e9d05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0" y="284400"/>
            <a:ext cx="8699100" cy="4859100"/>
            <a:chOff x="150" y="284400"/>
            <a:chExt cx="8699100" cy="4859100"/>
          </a:xfrm>
        </p:grpSpPr>
        <p:cxnSp>
          <p:nvCxnSpPr>
            <p:cNvPr id="10" name="Google Shape;10;p2"/>
            <p:cNvCxnSpPr/>
            <p:nvPr/>
          </p:nvCxnSpPr>
          <p:spPr>
            <a:xfrm rot="10800000">
              <a:off x="150" y="485902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05925" y="28440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2"/>
          <p:cNvSpPr txBox="1"/>
          <p:nvPr>
            <p:ph type="ctrTitle"/>
          </p:nvPr>
        </p:nvSpPr>
        <p:spPr>
          <a:xfrm>
            <a:off x="3294365" y="1434863"/>
            <a:ext cx="5141100" cy="15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29900" y="2990350"/>
            <a:ext cx="2205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title"/>
          </p:nvPr>
        </p:nvSpPr>
        <p:spPr>
          <a:xfrm>
            <a:off x="948600" y="2005850"/>
            <a:ext cx="35223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3" type="title"/>
          </p:nvPr>
        </p:nvSpPr>
        <p:spPr>
          <a:xfrm>
            <a:off x="4673097" y="2005850"/>
            <a:ext cx="35223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subTitle"/>
          </p:nvPr>
        </p:nvSpPr>
        <p:spPr>
          <a:xfrm>
            <a:off x="948600" y="2429575"/>
            <a:ext cx="35223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4" type="subTitle"/>
          </p:nvPr>
        </p:nvSpPr>
        <p:spPr>
          <a:xfrm>
            <a:off x="4673100" y="2429575"/>
            <a:ext cx="35223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/>
            </a:lvl9pPr>
          </a:lstStyle>
          <a:p/>
        </p:txBody>
      </p:sp>
      <p:grpSp>
        <p:nvGrpSpPr>
          <p:cNvPr id="76" name="Google Shape;76;p11"/>
          <p:cNvGrpSpPr/>
          <p:nvPr/>
        </p:nvGrpSpPr>
        <p:grpSpPr>
          <a:xfrm>
            <a:off x="305775" y="0"/>
            <a:ext cx="8532450" cy="5143500"/>
            <a:chOff x="305775" y="0"/>
            <a:chExt cx="8532450" cy="5143500"/>
          </a:xfrm>
        </p:grpSpPr>
        <p:cxnSp>
          <p:nvCxnSpPr>
            <p:cNvPr id="77" name="Google Shape;77;p11"/>
            <p:cNvCxnSpPr/>
            <p:nvPr/>
          </p:nvCxnSpPr>
          <p:spPr>
            <a:xfrm>
              <a:off x="8838225" y="28440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" name="Google Shape;78;p11"/>
            <p:cNvCxnSpPr/>
            <p:nvPr/>
          </p:nvCxnSpPr>
          <p:spPr>
            <a:xfrm rot="10800000">
              <a:off x="30577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hasCustomPrompt="1" type="title"/>
          </p:nvPr>
        </p:nvSpPr>
        <p:spPr>
          <a:xfrm>
            <a:off x="713225" y="858150"/>
            <a:ext cx="38589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713225" y="1868200"/>
            <a:ext cx="25677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82" name="Google Shape;82;p12"/>
          <p:cNvGrpSpPr/>
          <p:nvPr/>
        </p:nvGrpSpPr>
        <p:grpSpPr>
          <a:xfrm flipH="1" rot="10800000">
            <a:off x="444900" y="284400"/>
            <a:ext cx="8699100" cy="4859100"/>
            <a:chOff x="444900" y="0"/>
            <a:chExt cx="8699100" cy="4859100"/>
          </a:xfrm>
        </p:grpSpPr>
        <p:cxnSp>
          <p:nvCxnSpPr>
            <p:cNvPr id="83" name="Google Shape;83;p12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" name="Google Shape;84;p12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4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1023875" y="1037924"/>
            <a:ext cx="3376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023875" y="1863703"/>
            <a:ext cx="33762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8" name="Google Shape;88;p13"/>
          <p:cNvSpPr txBox="1"/>
          <p:nvPr>
            <p:ph idx="2" type="title"/>
          </p:nvPr>
        </p:nvSpPr>
        <p:spPr>
          <a:xfrm>
            <a:off x="4743925" y="1037924"/>
            <a:ext cx="3376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89" name="Google Shape;89;p13"/>
          <p:cNvSpPr txBox="1"/>
          <p:nvPr>
            <p:ph idx="3" type="subTitle"/>
          </p:nvPr>
        </p:nvSpPr>
        <p:spPr>
          <a:xfrm>
            <a:off x="4743925" y="1863703"/>
            <a:ext cx="33762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0" name="Google Shape;90;p13"/>
          <p:cNvSpPr txBox="1"/>
          <p:nvPr>
            <p:ph idx="4" type="title"/>
          </p:nvPr>
        </p:nvSpPr>
        <p:spPr>
          <a:xfrm>
            <a:off x="4743925" y="2856499"/>
            <a:ext cx="3376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91" name="Google Shape;91;p13"/>
          <p:cNvSpPr txBox="1"/>
          <p:nvPr>
            <p:ph idx="5" type="subTitle"/>
          </p:nvPr>
        </p:nvSpPr>
        <p:spPr>
          <a:xfrm>
            <a:off x="4743925" y="3682278"/>
            <a:ext cx="33762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2" name="Google Shape;92;p13"/>
          <p:cNvSpPr txBox="1"/>
          <p:nvPr>
            <p:ph idx="6" type="title"/>
          </p:nvPr>
        </p:nvSpPr>
        <p:spPr>
          <a:xfrm>
            <a:off x="1023875" y="2856499"/>
            <a:ext cx="3376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93" name="Google Shape;93;p13"/>
          <p:cNvSpPr txBox="1"/>
          <p:nvPr>
            <p:ph idx="7" type="subTitle"/>
          </p:nvPr>
        </p:nvSpPr>
        <p:spPr>
          <a:xfrm>
            <a:off x="1023875" y="3682278"/>
            <a:ext cx="33762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94" name="Google Shape;94;p13"/>
          <p:cNvGrpSpPr/>
          <p:nvPr/>
        </p:nvGrpSpPr>
        <p:grpSpPr>
          <a:xfrm flipH="1">
            <a:off x="0" y="0"/>
            <a:ext cx="8699100" cy="4859100"/>
            <a:chOff x="444900" y="0"/>
            <a:chExt cx="8699100" cy="4859100"/>
          </a:xfrm>
        </p:grpSpPr>
        <p:cxnSp>
          <p:nvCxnSpPr>
            <p:cNvPr id="95" name="Google Shape;95;p13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6019500" y="1399650"/>
            <a:ext cx="240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2" type="title"/>
          </p:nvPr>
        </p:nvSpPr>
        <p:spPr>
          <a:xfrm>
            <a:off x="3369748" y="1399650"/>
            <a:ext cx="240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720000" y="2140938"/>
            <a:ext cx="24045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3" type="subTitle"/>
          </p:nvPr>
        </p:nvSpPr>
        <p:spPr>
          <a:xfrm>
            <a:off x="3369750" y="2140938"/>
            <a:ext cx="24045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4" type="title"/>
          </p:nvPr>
        </p:nvSpPr>
        <p:spPr>
          <a:xfrm>
            <a:off x="720001" y="1399650"/>
            <a:ext cx="240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5" type="subTitle"/>
          </p:nvPr>
        </p:nvSpPr>
        <p:spPr>
          <a:xfrm>
            <a:off x="6019500" y="2140938"/>
            <a:ext cx="24045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cxnSp>
        <p:nvCxnSpPr>
          <p:cNvPr id="105" name="Google Shape;105;p14"/>
          <p:cNvCxnSpPr/>
          <p:nvPr/>
        </p:nvCxnSpPr>
        <p:spPr>
          <a:xfrm rot="10800000">
            <a:off x="150" y="4859025"/>
            <a:ext cx="8699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 ">
  <p:cSld name="CUSTOM_6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720000" y="2090400"/>
            <a:ext cx="24105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109" name="Google Shape;109;p15"/>
          <p:cNvGrpSpPr/>
          <p:nvPr/>
        </p:nvGrpSpPr>
        <p:grpSpPr>
          <a:xfrm>
            <a:off x="444900" y="0"/>
            <a:ext cx="8699100" cy="4859100"/>
            <a:chOff x="444900" y="0"/>
            <a:chExt cx="8699100" cy="4859100"/>
          </a:xfrm>
        </p:grpSpPr>
        <p:cxnSp>
          <p:nvCxnSpPr>
            <p:cNvPr id="110" name="Google Shape;110;p15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15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ctrTitle"/>
          </p:nvPr>
        </p:nvSpPr>
        <p:spPr>
          <a:xfrm>
            <a:off x="5333525" y="691163"/>
            <a:ext cx="30972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5333525" y="1509434"/>
            <a:ext cx="30972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5" name="Google Shape;115;p16"/>
          <p:cNvGrpSpPr/>
          <p:nvPr/>
        </p:nvGrpSpPr>
        <p:grpSpPr>
          <a:xfrm>
            <a:off x="150" y="284400"/>
            <a:ext cx="8699100" cy="4859100"/>
            <a:chOff x="150" y="284400"/>
            <a:chExt cx="8699100" cy="4859100"/>
          </a:xfrm>
        </p:grpSpPr>
        <p:cxnSp>
          <p:nvCxnSpPr>
            <p:cNvPr id="116" name="Google Shape;116;p16"/>
            <p:cNvCxnSpPr/>
            <p:nvPr/>
          </p:nvCxnSpPr>
          <p:spPr>
            <a:xfrm rot="10800000">
              <a:off x="150" y="485902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16"/>
            <p:cNvCxnSpPr/>
            <p:nvPr/>
          </p:nvCxnSpPr>
          <p:spPr>
            <a:xfrm>
              <a:off x="305925" y="28440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8" name="Google Shape;118;p16"/>
          <p:cNvSpPr txBox="1"/>
          <p:nvPr/>
        </p:nvSpPr>
        <p:spPr>
          <a:xfrm>
            <a:off x="5333525" y="3461062"/>
            <a:ext cx="30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b="1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illustrations by</a:t>
            </a:r>
            <a:r>
              <a:rPr b="0" i="0" lang="en" sz="10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Storyset</a:t>
            </a:r>
            <a:endParaRPr b="1" i="0" sz="1000" u="sng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720000" y="1203200"/>
            <a:ext cx="7704000" cy="1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cxnSp>
        <p:nvCxnSpPr>
          <p:cNvPr id="122" name="Google Shape;122;p17"/>
          <p:cNvCxnSpPr/>
          <p:nvPr/>
        </p:nvCxnSpPr>
        <p:spPr>
          <a:xfrm rot="10800000">
            <a:off x="150" y="4859025"/>
            <a:ext cx="8699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20000" y="1203200"/>
            <a:ext cx="7704000" cy="3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cxnSp>
        <p:nvCxnSpPr>
          <p:cNvPr id="126" name="Google Shape;126;p18"/>
          <p:cNvCxnSpPr/>
          <p:nvPr/>
        </p:nvCxnSpPr>
        <p:spPr>
          <a:xfrm>
            <a:off x="444900" y="284475"/>
            <a:ext cx="8699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720000" y="1570575"/>
            <a:ext cx="40470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-"/>
              <a:defRPr/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/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/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indent="-2730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/>
            </a:lvl7pPr>
            <a:lvl8pPr indent="-2730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cxnSp>
        <p:nvCxnSpPr>
          <p:cNvPr id="130" name="Google Shape;130;p19"/>
          <p:cNvCxnSpPr/>
          <p:nvPr/>
        </p:nvCxnSpPr>
        <p:spPr>
          <a:xfrm>
            <a:off x="444900" y="284475"/>
            <a:ext cx="8699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720000" y="2269200"/>
            <a:ext cx="7704000" cy="6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Kanit"/>
              <a:buNone/>
              <a:defRPr sz="2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cxnSp>
        <p:nvCxnSpPr>
          <p:cNvPr id="16" name="Google Shape;16;p3"/>
          <p:cNvCxnSpPr/>
          <p:nvPr/>
        </p:nvCxnSpPr>
        <p:spPr>
          <a:xfrm>
            <a:off x="444900" y="284475"/>
            <a:ext cx="8699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2"/>
          <p:cNvGrpSpPr/>
          <p:nvPr/>
        </p:nvGrpSpPr>
        <p:grpSpPr>
          <a:xfrm flipH="1" rot="10800000">
            <a:off x="444900" y="284400"/>
            <a:ext cx="8699100" cy="4859100"/>
            <a:chOff x="444900" y="0"/>
            <a:chExt cx="8699100" cy="4859100"/>
          </a:xfrm>
        </p:grpSpPr>
        <p:cxnSp>
          <p:nvCxnSpPr>
            <p:cNvPr id="137" name="Google Shape;137;p22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22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3"/>
          <p:cNvGrpSpPr/>
          <p:nvPr/>
        </p:nvGrpSpPr>
        <p:grpSpPr>
          <a:xfrm flipH="1">
            <a:off x="0" y="0"/>
            <a:ext cx="8699100" cy="4859100"/>
            <a:chOff x="444900" y="0"/>
            <a:chExt cx="8699100" cy="4859100"/>
          </a:xfrm>
        </p:grpSpPr>
        <p:cxnSp>
          <p:nvCxnSpPr>
            <p:cNvPr id="141" name="Google Shape;141;p23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23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2" type="title"/>
          </p:nvPr>
        </p:nvSpPr>
        <p:spPr>
          <a:xfrm>
            <a:off x="2096225" y="1497950"/>
            <a:ext cx="21756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3" type="title"/>
          </p:nvPr>
        </p:nvSpPr>
        <p:spPr>
          <a:xfrm>
            <a:off x="5839950" y="1497950"/>
            <a:ext cx="21756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2096226" y="2197546"/>
            <a:ext cx="21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4" type="subTitle"/>
          </p:nvPr>
        </p:nvSpPr>
        <p:spPr>
          <a:xfrm>
            <a:off x="5839952" y="2197547"/>
            <a:ext cx="21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5" type="title"/>
          </p:nvPr>
        </p:nvSpPr>
        <p:spPr>
          <a:xfrm>
            <a:off x="2096225" y="3029454"/>
            <a:ext cx="21756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6" type="title"/>
          </p:nvPr>
        </p:nvSpPr>
        <p:spPr>
          <a:xfrm>
            <a:off x="5839950" y="3029456"/>
            <a:ext cx="21756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7" type="subTitle"/>
          </p:nvPr>
        </p:nvSpPr>
        <p:spPr>
          <a:xfrm>
            <a:off x="2096251" y="3729051"/>
            <a:ext cx="21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8" type="subTitle"/>
          </p:nvPr>
        </p:nvSpPr>
        <p:spPr>
          <a:xfrm>
            <a:off x="5839956" y="3729053"/>
            <a:ext cx="21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9" type="title"/>
          </p:nvPr>
        </p:nvSpPr>
        <p:spPr>
          <a:xfrm>
            <a:off x="1128410" y="1744970"/>
            <a:ext cx="775800" cy="77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4"/>
          <p:cNvSpPr txBox="1"/>
          <p:nvPr>
            <p:ph idx="13" type="title"/>
          </p:nvPr>
        </p:nvSpPr>
        <p:spPr>
          <a:xfrm>
            <a:off x="1128410" y="3277695"/>
            <a:ext cx="775800" cy="77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9" name="Google Shape;29;p4"/>
          <p:cNvSpPr txBox="1"/>
          <p:nvPr>
            <p:ph idx="14" type="title"/>
          </p:nvPr>
        </p:nvSpPr>
        <p:spPr>
          <a:xfrm>
            <a:off x="4872260" y="1744970"/>
            <a:ext cx="775800" cy="77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" name="Google Shape;30;p4"/>
          <p:cNvSpPr txBox="1"/>
          <p:nvPr>
            <p:ph idx="15" type="title"/>
          </p:nvPr>
        </p:nvSpPr>
        <p:spPr>
          <a:xfrm>
            <a:off x="4872260" y="3277695"/>
            <a:ext cx="775800" cy="77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31" name="Google Shape;31;p4"/>
          <p:cNvGrpSpPr/>
          <p:nvPr/>
        </p:nvGrpSpPr>
        <p:grpSpPr>
          <a:xfrm flipH="1" rot="10800000">
            <a:off x="444900" y="284400"/>
            <a:ext cx="8699100" cy="4859100"/>
            <a:chOff x="444900" y="0"/>
            <a:chExt cx="8699100" cy="4859100"/>
          </a:xfrm>
        </p:grpSpPr>
        <p:cxnSp>
          <p:nvCxnSpPr>
            <p:cNvPr id="32" name="Google Shape;32;p4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" name="Google Shape;33;p4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13225" y="2442663"/>
            <a:ext cx="3712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5"/>
          <p:cNvSpPr txBox="1"/>
          <p:nvPr>
            <p:ph idx="2" type="title"/>
          </p:nvPr>
        </p:nvSpPr>
        <p:spPr>
          <a:xfrm>
            <a:off x="820375" y="789488"/>
            <a:ext cx="1335300" cy="1223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713225" y="3728513"/>
            <a:ext cx="23334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" name="Google Shape;38;p5"/>
          <p:cNvSpPr/>
          <p:nvPr>
            <p:ph idx="3" type="pic"/>
          </p:nvPr>
        </p:nvSpPr>
        <p:spPr>
          <a:xfrm>
            <a:off x="4827975" y="626500"/>
            <a:ext cx="3602700" cy="3890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39" name="Google Shape;39;p5"/>
          <p:cNvGrpSpPr/>
          <p:nvPr/>
        </p:nvGrpSpPr>
        <p:grpSpPr>
          <a:xfrm flipH="1">
            <a:off x="0" y="0"/>
            <a:ext cx="8699100" cy="4859100"/>
            <a:chOff x="444900" y="0"/>
            <a:chExt cx="8699100" cy="4859100"/>
          </a:xfrm>
        </p:grpSpPr>
        <p:cxnSp>
          <p:nvCxnSpPr>
            <p:cNvPr id="40" name="Google Shape;40;p5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" name="Google Shape;41;p5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021925" y="1385988"/>
            <a:ext cx="44088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6"/>
          <p:cNvSpPr txBox="1"/>
          <p:nvPr>
            <p:ph idx="1" type="subTitle"/>
          </p:nvPr>
        </p:nvSpPr>
        <p:spPr>
          <a:xfrm>
            <a:off x="4021925" y="2708625"/>
            <a:ext cx="44088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cxnSp>
        <p:nvCxnSpPr>
          <p:cNvPr id="45" name="Google Shape;45;p6"/>
          <p:cNvCxnSpPr/>
          <p:nvPr/>
        </p:nvCxnSpPr>
        <p:spPr>
          <a:xfrm rot="10800000">
            <a:off x="150" y="4859025"/>
            <a:ext cx="8699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48" name="Google Shape;48;p7"/>
          <p:cNvGrpSpPr/>
          <p:nvPr/>
        </p:nvGrpSpPr>
        <p:grpSpPr>
          <a:xfrm flipH="1" rot="10800000">
            <a:off x="444900" y="284400"/>
            <a:ext cx="8699100" cy="4859100"/>
            <a:chOff x="444900" y="0"/>
            <a:chExt cx="8699100" cy="4859100"/>
          </a:xfrm>
        </p:grpSpPr>
        <p:cxnSp>
          <p:nvCxnSpPr>
            <p:cNvPr id="49" name="Google Shape;49;p7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" name="Google Shape;50;p7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53" name="Google Shape;53;p8"/>
          <p:cNvGrpSpPr/>
          <p:nvPr/>
        </p:nvGrpSpPr>
        <p:grpSpPr>
          <a:xfrm flipH="1">
            <a:off x="0" y="0"/>
            <a:ext cx="8699100" cy="4859100"/>
            <a:chOff x="444900" y="0"/>
            <a:chExt cx="8699100" cy="4859100"/>
          </a:xfrm>
        </p:grpSpPr>
        <p:cxnSp>
          <p:nvCxnSpPr>
            <p:cNvPr id="54" name="Google Shape;54;p8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8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719929" y="2524175"/>
            <a:ext cx="299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2" type="title"/>
          </p:nvPr>
        </p:nvSpPr>
        <p:spPr>
          <a:xfrm>
            <a:off x="719925" y="1330300"/>
            <a:ext cx="299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719925" y="4004764"/>
            <a:ext cx="29904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3" type="subTitle"/>
          </p:nvPr>
        </p:nvSpPr>
        <p:spPr>
          <a:xfrm>
            <a:off x="719925" y="1617027"/>
            <a:ext cx="29904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4" type="title"/>
          </p:nvPr>
        </p:nvSpPr>
        <p:spPr>
          <a:xfrm>
            <a:off x="719927" y="3718038"/>
            <a:ext cx="299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5" type="subTitle"/>
          </p:nvPr>
        </p:nvSpPr>
        <p:spPr>
          <a:xfrm>
            <a:off x="719925" y="2810901"/>
            <a:ext cx="29904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cxnSp>
        <p:nvCxnSpPr>
          <p:cNvPr id="64" name="Google Shape;64;p9"/>
          <p:cNvCxnSpPr/>
          <p:nvPr/>
        </p:nvCxnSpPr>
        <p:spPr>
          <a:xfrm>
            <a:off x="444900" y="284475"/>
            <a:ext cx="8699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713225" y="539500"/>
            <a:ext cx="4181700" cy="20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7" name="Google Shape;67;p10"/>
          <p:cNvGrpSpPr/>
          <p:nvPr/>
        </p:nvGrpSpPr>
        <p:grpSpPr>
          <a:xfrm flipH="1" rot="10800000">
            <a:off x="444900" y="284400"/>
            <a:ext cx="8699100" cy="4859100"/>
            <a:chOff x="444900" y="0"/>
            <a:chExt cx="8699100" cy="4859100"/>
          </a:xfrm>
        </p:grpSpPr>
        <p:cxnSp>
          <p:nvCxnSpPr>
            <p:cNvPr id="68" name="Google Shape;68;p10"/>
            <p:cNvCxnSpPr/>
            <p:nvPr/>
          </p:nvCxnSpPr>
          <p:spPr>
            <a:xfrm>
              <a:off x="444900" y="284475"/>
              <a:ext cx="8699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10"/>
            <p:cNvCxnSpPr/>
            <p:nvPr/>
          </p:nvCxnSpPr>
          <p:spPr>
            <a:xfrm rot="10800000">
              <a:off x="8838225" y="0"/>
              <a:ext cx="0" cy="4859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b="0" i="0" sz="32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b="0" i="0" sz="32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b="0" i="0" sz="32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b="0" i="0" sz="32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b="0" i="0" sz="32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b="0" i="0" sz="32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b="0" i="0" sz="32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b="0" i="0" sz="32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b="0" i="0" sz="32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python.org/3/library/dis.html" TargetMode="External"/><Relationship Id="rId4" Type="http://schemas.openxmlformats.org/officeDocument/2006/relationships/hyperlink" Target="https://leanpub.com/insidethepythonvirtualmachine/read" TargetMode="External"/><Relationship Id="rId5" Type="http://schemas.openxmlformats.org/officeDocument/2006/relationships/hyperlink" Target="https://tech.blog.aknin.name/category/my-projects/pythons-innards/" TargetMode="External"/><Relationship Id="rId6" Type="http://schemas.openxmlformats.org/officeDocument/2006/relationships/hyperlink" Target="https://nedbatchelder.com/blog/201803/is_python_interpreted_or_compiled_yes.html" TargetMode="External"/><Relationship Id="rId7" Type="http://schemas.openxmlformats.org/officeDocument/2006/relationships/hyperlink" Target="https://github.com/rocky/python-xdi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ve.gay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ctrTitle"/>
          </p:nvPr>
        </p:nvSpPr>
        <p:spPr>
          <a:xfrm>
            <a:off x="3294365" y="1434863"/>
            <a:ext cx="5141100" cy="15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Python is Compiled!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8" name="Google Shape;148;p24"/>
          <p:cNvSpPr txBox="1"/>
          <p:nvPr>
            <p:ph idx="1" type="subTitle"/>
          </p:nvPr>
        </p:nvSpPr>
        <p:spPr>
          <a:xfrm>
            <a:off x="6229900" y="2990350"/>
            <a:ext cx="2205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(And How to Analyze its Bytecode)</a:t>
            </a:r>
            <a:endParaRPr/>
          </a:p>
        </p:txBody>
      </p:sp>
      <p:grpSp>
        <p:nvGrpSpPr>
          <p:cNvPr id="149" name="Google Shape;149;p24"/>
          <p:cNvGrpSpPr/>
          <p:nvPr/>
        </p:nvGrpSpPr>
        <p:grpSpPr>
          <a:xfrm>
            <a:off x="598305" y="2596706"/>
            <a:ext cx="3608143" cy="2256558"/>
            <a:chOff x="598333" y="2467831"/>
            <a:chExt cx="3823805" cy="2391435"/>
          </a:xfrm>
        </p:grpSpPr>
        <p:grpSp>
          <p:nvGrpSpPr>
            <p:cNvPr id="150" name="Google Shape;150;p24"/>
            <p:cNvGrpSpPr/>
            <p:nvPr/>
          </p:nvGrpSpPr>
          <p:grpSpPr>
            <a:xfrm>
              <a:off x="598333" y="2467831"/>
              <a:ext cx="3823805" cy="2391435"/>
              <a:chOff x="650646" y="2251102"/>
              <a:chExt cx="4112503" cy="2571989"/>
            </a:xfrm>
          </p:grpSpPr>
          <p:sp>
            <p:nvSpPr>
              <p:cNvPr id="151" name="Google Shape;151;p24"/>
              <p:cNvSpPr/>
              <p:nvPr/>
            </p:nvSpPr>
            <p:spPr>
              <a:xfrm>
                <a:off x="650646" y="3171676"/>
                <a:ext cx="1423131" cy="1649964"/>
              </a:xfrm>
              <a:custGeom>
                <a:rect b="b" l="l" r="r" t="t"/>
                <a:pathLst>
                  <a:path extrusionOk="0" h="11750" w="10135">
                    <a:moveTo>
                      <a:pt x="535" y="0"/>
                    </a:moveTo>
                    <a:lnTo>
                      <a:pt x="0" y="11749"/>
                    </a:lnTo>
                    <a:lnTo>
                      <a:pt x="10134" y="11749"/>
                    </a:lnTo>
                    <a:lnTo>
                      <a:pt x="81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4"/>
              <p:cNvSpPr/>
              <p:nvPr/>
            </p:nvSpPr>
            <p:spPr>
              <a:xfrm>
                <a:off x="650646" y="3171676"/>
                <a:ext cx="195461" cy="1649964"/>
              </a:xfrm>
              <a:custGeom>
                <a:rect b="b" l="l" r="r" t="t"/>
                <a:pathLst>
                  <a:path extrusionOk="0" h="11750" w="1392">
                    <a:moveTo>
                      <a:pt x="535" y="0"/>
                    </a:moveTo>
                    <a:lnTo>
                      <a:pt x="0" y="11749"/>
                    </a:lnTo>
                    <a:lnTo>
                      <a:pt x="892" y="11749"/>
                    </a:lnTo>
                    <a:lnTo>
                      <a:pt x="13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4"/>
              <p:cNvSpPr/>
              <p:nvPr/>
            </p:nvSpPr>
            <p:spPr>
              <a:xfrm>
                <a:off x="1870853" y="3197373"/>
                <a:ext cx="1477473" cy="1446492"/>
              </a:xfrm>
              <a:custGeom>
                <a:rect b="b" l="l" r="r" t="t"/>
                <a:pathLst>
                  <a:path extrusionOk="0" h="10301" w="10522">
                    <a:moveTo>
                      <a:pt x="514" y="1"/>
                    </a:moveTo>
                    <a:cubicBezTo>
                      <a:pt x="161" y="1"/>
                      <a:pt x="1" y="437"/>
                      <a:pt x="213" y="1361"/>
                    </a:cubicBezTo>
                    <a:cubicBezTo>
                      <a:pt x="873" y="4242"/>
                      <a:pt x="2247" y="7703"/>
                      <a:pt x="2836" y="8265"/>
                    </a:cubicBezTo>
                    <a:cubicBezTo>
                      <a:pt x="3576" y="8970"/>
                      <a:pt x="8465" y="10273"/>
                      <a:pt x="8715" y="10299"/>
                    </a:cubicBezTo>
                    <a:cubicBezTo>
                      <a:pt x="8719" y="10300"/>
                      <a:pt x="8724" y="10300"/>
                      <a:pt x="8728" y="10300"/>
                    </a:cubicBezTo>
                    <a:cubicBezTo>
                      <a:pt x="9330" y="10300"/>
                      <a:pt x="10521" y="6008"/>
                      <a:pt x="9884" y="5910"/>
                    </a:cubicBezTo>
                    <a:cubicBezTo>
                      <a:pt x="8902" y="5776"/>
                      <a:pt x="5343" y="5580"/>
                      <a:pt x="5129" y="5357"/>
                    </a:cubicBezTo>
                    <a:cubicBezTo>
                      <a:pt x="4915" y="5143"/>
                      <a:pt x="3398" y="3234"/>
                      <a:pt x="1855" y="1093"/>
                    </a:cubicBezTo>
                    <a:cubicBezTo>
                      <a:pt x="1338" y="379"/>
                      <a:pt x="843" y="1"/>
                      <a:pt x="514" y="1"/>
                    </a:cubicBezTo>
                    <a:close/>
                  </a:path>
                </a:pathLst>
              </a:custGeom>
              <a:solidFill>
                <a:srgbClr val="7B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4"/>
              <p:cNvSpPr/>
              <p:nvPr/>
            </p:nvSpPr>
            <p:spPr>
              <a:xfrm>
                <a:off x="3025626" y="4018532"/>
                <a:ext cx="1162657" cy="730197"/>
              </a:xfrm>
              <a:custGeom>
                <a:rect b="b" l="l" r="r" t="t"/>
                <a:pathLst>
                  <a:path extrusionOk="0" h="5200" w="8280">
                    <a:moveTo>
                      <a:pt x="1645" y="1"/>
                    </a:moveTo>
                    <a:cubicBezTo>
                      <a:pt x="1345" y="1"/>
                      <a:pt x="1169" y="9"/>
                      <a:pt x="1169" y="9"/>
                    </a:cubicBezTo>
                    <a:cubicBezTo>
                      <a:pt x="348" y="669"/>
                      <a:pt x="0" y="4219"/>
                      <a:pt x="0" y="4219"/>
                    </a:cubicBezTo>
                    <a:cubicBezTo>
                      <a:pt x="81" y="4255"/>
                      <a:pt x="1098" y="4773"/>
                      <a:pt x="1731" y="4951"/>
                    </a:cubicBezTo>
                    <a:cubicBezTo>
                      <a:pt x="2022" y="5033"/>
                      <a:pt x="2650" y="5200"/>
                      <a:pt x="3138" y="5200"/>
                    </a:cubicBezTo>
                    <a:cubicBezTo>
                      <a:pt x="3444" y="5200"/>
                      <a:pt x="3695" y="5134"/>
                      <a:pt x="3774" y="4942"/>
                    </a:cubicBezTo>
                    <a:cubicBezTo>
                      <a:pt x="3917" y="4594"/>
                      <a:pt x="3132" y="4291"/>
                      <a:pt x="2587" y="4068"/>
                    </a:cubicBezTo>
                    <a:cubicBezTo>
                      <a:pt x="2302" y="3943"/>
                      <a:pt x="1945" y="3640"/>
                      <a:pt x="2025" y="3461"/>
                    </a:cubicBezTo>
                    <a:cubicBezTo>
                      <a:pt x="2070" y="3363"/>
                      <a:pt x="2167" y="3323"/>
                      <a:pt x="2295" y="3323"/>
                    </a:cubicBezTo>
                    <a:cubicBezTo>
                      <a:pt x="2595" y="3323"/>
                      <a:pt x="3063" y="3546"/>
                      <a:pt x="3408" y="3747"/>
                    </a:cubicBezTo>
                    <a:cubicBezTo>
                      <a:pt x="4170" y="4189"/>
                      <a:pt x="5145" y="4928"/>
                      <a:pt x="5795" y="4928"/>
                    </a:cubicBezTo>
                    <a:cubicBezTo>
                      <a:pt x="5943" y="4928"/>
                      <a:pt x="6075" y="4889"/>
                      <a:pt x="6183" y="4799"/>
                    </a:cubicBezTo>
                    <a:cubicBezTo>
                      <a:pt x="6397" y="4612"/>
                      <a:pt x="6147" y="4282"/>
                      <a:pt x="5772" y="3961"/>
                    </a:cubicBezTo>
                    <a:lnTo>
                      <a:pt x="5772" y="3961"/>
                    </a:lnTo>
                    <a:cubicBezTo>
                      <a:pt x="6254" y="4258"/>
                      <a:pt x="6758" y="4516"/>
                      <a:pt x="7070" y="4516"/>
                    </a:cubicBezTo>
                    <a:cubicBezTo>
                      <a:pt x="7151" y="4516"/>
                      <a:pt x="7219" y="4499"/>
                      <a:pt x="7271" y="4460"/>
                    </a:cubicBezTo>
                    <a:cubicBezTo>
                      <a:pt x="7414" y="4344"/>
                      <a:pt x="7414" y="4202"/>
                      <a:pt x="7333" y="4023"/>
                    </a:cubicBezTo>
                    <a:lnTo>
                      <a:pt x="7333" y="4023"/>
                    </a:lnTo>
                    <a:cubicBezTo>
                      <a:pt x="7406" y="4047"/>
                      <a:pt x="7477" y="4061"/>
                      <a:pt x="7542" y="4061"/>
                    </a:cubicBezTo>
                    <a:cubicBezTo>
                      <a:pt x="7643" y="4061"/>
                      <a:pt x="7732" y="4028"/>
                      <a:pt x="7797" y="3952"/>
                    </a:cubicBezTo>
                    <a:cubicBezTo>
                      <a:pt x="7994" y="3747"/>
                      <a:pt x="7904" y="3443"/>
                      <a:pt x="7690" y="3140"/>
                    </a:cubicBezTo>
                    <a:cubicBezTo>
                      <a:pt x="7762" y="3131"/>
                      <a:pt x="7824" y="3086"/>
                      <a:pt x="7869" y="3024"/>
                    </a:cubicBezTo>
                    <a:cubicBezTo>
                      <a:pt x="8279" y="2391"/>
                      <a:pt x="6209" y="580"/>
                      <a:pt x="5496" y="410"/>
                    </a:cubicBezTo>
                    <a:cubicBezTo>
                      <a:pt x="3978" y="51"/>
                      <a:pt x="2409" y="1"/>
                      <a:pt x="1645" y="1"/>
                    </a:cubicBezTo>
                    <a:close/>
                  </a:path>
                </a:pathLst>
              </a:custGeom>
              <a:solidFill>
                <a:srgbClr val="7B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4"/>
              <p:cNvSpPr/>
              <p:nvPr/>
            </p:nvSpPr>
            <p:spPr>
              <a:xfrm>
                <a:off x="3460210" y="4339104"/>
                <a:ext cx="386008" cy="244054"/>
              </a:xfrm>
              <a:custGeom>
                <a:rect b="b" l="l" r="r" t="t"/>
                <a:pathLst>
                  <a:path extrusionOk="0" h="1738" w="2749">
                    <a:moveTo>
                      <a:pt x="1" y="1"/>
                    </a:moveTo>
                    <a:cubicBezTo>
                      <a:pt x="1" y="1"/>
                      <a:pt x="1" y="9"/>
                      <a:pt x="1" y="9"/>
                    </a:cubicBezTo>
                    <a:cubicBezTo>
                      <a:pt x="509" y="108"/>
                      <a:pt x="991" y="313"/>
                      <a:pt x="1402" y="625"/>
                    </a:cubicBezTo>
                    <a:cubicBezTo>
                      <a:pt x="1633" y="795"/>
                      <a:pt x="2517" y="1535"/>
                      <a:pt x="2731" y="1731"/>
                    </a:cubicBezTo>
                    <a:cubicBezTo>
                      <a:pt x="2731" y="1736"/>
                      <a:pt x="2733" y="1738"/>
                      <a:pt x="2735" y="1738"/>
                    </a:cubicBezTo>
                    <a:cubicBezTo>
                      <a:pt x="2737" y="1738"/>
                      <a:pt x="2740" y="1736"/>
                      <a:pt x="2740" y="1731"/>
                    </a:cubicBezTo>
                    <a:cubicBezTo>
                      <a:pt x="2749" y="1731"/>
                      <a:pt x="2749" y="1722"/>
                      <a:pt x="2740" y="1713"/>
                    </a:cubicBezTo>
                    <a:cubicBezTo>
                      <a:pt x="2294" y="1303"/>
                      <a:pt x="1937" y="893"/>
                      <a:pt x="1410" y="536"/>
                    </a:cubicBezTo>
                    <a:cubicBezTo>
                      <a:pt x="982" y="259"/>
                      <a:pt x="500" y="72"/>
                      <a:pt x="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4"/>
              <p:cNvSpPr/>
              <p:nvPr/>
            </p:nvSpPr>
            <p:spPr>
              <a:xfrm>
                <a:off x="3514130" y="4212589"/>
                <a:ext cx="540748" cy="368749"/>
              </a:xfrm>
              <a:custGeom>
                <a:rect b="b" l="l" r="r" t="t"/>
                <a:pathLst>
                  <a:path extrusionOk="0" h="2626" w="3851">
                    <a:moveTo>
                      <a:pt x="9" y="1"/>
                    </a:moveTo>
                    <a:cubicBezTo>
                      <a:pt x="9" y="1"/>
                      <a:pt x="1" y="9"/>
                      <a:pt x="9" y="18"/>
                    </a:cubicBezTo>
                    <a:cubicBezTo>
                      <a:pt x="340" y="108"/>
                      <a:pt x="661" y="206"/>
                      <a:pt x="982" y="331"/>
                    </a:cubicBezTo>
                    <a:cubicBezTo>
                      <a:pt x="1535" y="545"/>
                      <a:pt x="2035" y="857"/>
                      <a:pt x="2472" y="1267"/>
                    </a:cubicBezTo>
                    <a:cubicBezTo>
                      <a:pt x="2936" y="1704"/>
                      <a:pt x="3382" y="2159"/>
                      <a:pt x="3828" y="2623"/>
                    </a:cubicBezTo>
                    <a:cubicBezTo>
                      <a:pt x="3829" y="2625"/>
                      <a:pt x="3831" y="2626"/>
                      <a:pt x="3833" y="2626"/>
                    </a:cubicBezTo>
                    <a:cubicBezTo>
                      <a:pt x="3842" y="2626"/>
                      <a:pt x="3851" y="2613"/>
                      <a:pt x="3837" y="2605"/>
                    </a:cubicBezTo>
                    <a:cubicBezTo>
                      <a:pt x="3596" y="2320"/>
                      <a:pt x="3337" y="2043"/>
                      <a:pt x="3078" y="1776"/>
                    </a:cubicBezTo>
                    <a:cubicBezTo>
                      <a:pt x="2650" y="1321"/>
                      <a:pt x="2204" y="857"/>
                      <a:pt x="1642" y="571"/>
                    </a:cubicBezTo>
                    <a:cubicBezTo>
                      <a:pt x="1133" y="304"/>
                      <a:pt x="563" y="152"/>
                      <a:pt x="9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4"/>
              <p:cNvSpPr/>
              <p:nvPr/>
            </p:nvSpPr>
            <p:spPr>
              <a:xfrm>
                <a:off x="3598098" y="4103625"/>
                <a:ext cx="509716" cy="356252"/>
              </a:xfrm>
              <a:custGeom>
                <a:rect b="b" l="l" r="r" t="t"/>
                <a:pathLst>
                  <a:path extrusionOk="0" h="2537" w="3630">
                    <a:moveTo>
                      <a:pt x="0" y="0"/>
                    </a:moveTo>
                    <a:cubicBezTo>
                      <a:pt x="357" y="81"/>
                      <a:pt x="714" y="179"/>
                      <a:pt x="1053" y="313"/>
                    </a:cubicBezTo>
                    <a:cubicBezTo>
                      <a:pt x="1383" y="464"/>
                      <a:pt x="1695" y="661"/>
                      <a:pt x="1963" y="910"/>
                    </a:cubicBezTo>
                    <a:cubicBezTo>
                      <a:pt x="2552" y="1419"/>
                      <a:pt x="3096" y="1954"/>
                      <a:pt x="3604" y="2534"/>
                    </a:cubicBezTo>
                    <a:cubicBezTo>
                      <a:pt x="3606" y="2536"/>
                      <a:pt x="3608" y="2536"/>
                      <a:pt x="3610" y="2536"/>
                    </a:cubicBezTo>
                    <a:cubicBezTo>
                      <a:pt x="3619" y="2536"/>
                      <a:pt x="3629" y="2523"/>
                      <a:pt x="3622" y="2516"/>
                    </a:cubicBezTo>
                    <a:cubicBezTo>
                      <a:pt x="3399" y="2257"/>
                      <a:pt x="3176" y="1999"/>
                      <a:pt x="2935" y="1740"/>
                    </a:cubicBezTo>
                    <a:cubicBezTo>
                      <a:pt x="2721" y="1517"/>
                      <a:pt x="2115" y="875"/>
                      <a:pt x="1490" y="491"/>
                    </a:cubicBezTo>
                    <a:cubicBezTo>
                      <a:pt x="1008" y="206"/>
                      <a:pt x="544" y="107"/>
                      <a:pt x="9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4"/>
              <p:cNvSpPr/>
              <p:nvPr/>
            </p:nvSpPr>
            <p:spPr>
              <a:xfrm>
                <a:off x="1868466" y="3187544"/>
                <a:ext cx="1273727" cy="1477526"/>
              </a:xfrm>
              <a:custGeom>
                <a:rect b="b" l="l" r="r" t="t"/>
                <a:pathLst>
                  <a:path extrusionOk="0" h="10522" w="9071">
                    <a:moveTo>
                      <a:pt x="594" y="0"/>
                    </a:moveTo>
                    <a:cubicBezTo>
                      <a:pt x="208" y="0"/>
                      <a:pt x="1" y="483"/>
                      <a:pt x="221" y="1591"/>
                    </a:cubicBezTo>
                    <a:cubicBezTo>
                      <a:pt x="623" y="3598"/>
                      <a:pt x="2005" y="7747"/>
                      <a:pt x="2746" y="8549"/>
                    </a:cubicBezTo>
                    <a:cubicBezTo>
                      <a:pt x="3486" y="9352"/>
                      <a:pt x="7563" y="10521"/>
                      <a:pt x="7563" y="10521"/>
                    </a:cubicBezTo>
                    <a:lnTo>
                      <a:pt x="9071" y="5748"/>
                    </a:lnTo>
                    <a:cubicBezTo>
                      <a:pt x="9071" y="5748"/>
                      <a:pt x="5280" y="5374"/>
                      <a:pt x="5155" y="5302"/>
                    </a:cubicBezTo>
                    <a:cubicBezTo>
                      <a:pt x="5030" y="5240"/>
                      <a:pt x="2701" y="2162"/>
                      <a:pt x="1765" y="895"/>
                    </a:cubicBezTo>
                    <a:cubicBezTo>
                      <a:pt x="1347" y="325"/>
                      <a:pt x="911" y="0"/>
                      <a:pt x="5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4"/>
              <p:cNvSpPr/>
              <p:nvPr/>
            </p:nvSpPr>
            <p:spPr>
              <a:xfrm>
                <a:off x="2790150" y="3991291"/>
                <a:ext cx="197989" cy="612242"/>
              </a:xfrm>
              <a:custGeom>
                <a:rect b="b" l="l" r="r" t="t"/>
                <a:pathLst>
                  <a:path extrusionOk="0" h="4360" w="1410">
                    <a:moveTo>
                      <a:pt x="1398" y="1"/>
                    </a:moveTo>
                    <a:cubicBezTo>
                      <a:pt x="1395" y="1"/>
                      <a:pt x="1392" y="3"/>
                      <a:pt x="1392" y="6"/>
                    </a:cubicBezTo>
                    <a:cubicBezTo>
                      <a:pt x="1187" y="560"/>
                      <a:pt x="981" y="1122"/>
                      <a:pt x="803" y="1693"/>
                    </a:cubicBezTo>
                    <a:cubicBezTo>
                      <a:pt x="625" y="2255"/>
                      <a:pt x="437" y="2817"/>
                      <a:pt x="268" y="3379"/>
                    </a:cubicBezTo>
                    <a:cubicBezTo>
                      <a:pt x="170" y="3700"/>
                      <a:pt x="80" y="4030"/>
                      <a:pt x="0" y="4351"/>
                    </a:cubicBezTo>
                    <a:cubicBezTo>
                      <a:pt x="9" y="4360"/>
                      <a:pt x="9" y="4360"/>
                      <a:pt x="9" y="4360"/>
                    </a:cubicBezTo>
                    <a:cubicBezTo>
                      <a:pt x="9" y="4360"/>
                      <a:pt x="18" y="4360"/>
                      <a:pt x="18" y="4351"/>
                    </a:cubicBezTo>
                    <a:cubicBezTo>
                      <a:pt x="241" y="3807"/>
                      <a:pt x="428" y="3245"/>
                      <a:pt x="616" y="2674"/>
                    </a:cubicBezTo>
                    <a:cubicBezTo>
                      <a:pt x="794" y="2112"/>
                      <a:pt x="981" y="1550"/>
                      <a:pt x="1142" y="988"/>
                    </a:cubicBezTo>
                    <a:cubicBezTo>
                      <a:pt x="1231" y="658"/>
                      <a:pt x="1320" y="337"/>
                      <a:pt x="1410" y="15"/>
                    </a:cubicBezTo>
                    <a:cubicBezTo>
                      <a:pt x="1410" y="5"/>
                      <a:pt x="1404" y="1"/>
                      <a:pt x="1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4"/>
              <p:cNvSpPr/>
              <p:nvPr/>
            </p:nvSpPr>
            <p:spPr>
              <a:xfrm>
                <a:off x="1882086" y="3187824"/>
                <a:ext cx="760361" cy="1384425"/>
              </a:xfrm>
              <a:custGeom>
                <a:rect b="b" l="l" r="r" t="t"/>
                <a:pathLst>
                  <a:path extrusionOk="0" h="9859" w="5415">
                    <a:moveTo>
                      <a:pt x="494" y="1"/>
                    </a:moveTo>
                    <a:cubicBezTo>
                      <a:pt x="190" y="1"/>
                      <a:pt x="0" y="296"/>
                      <a:pt x="44" y="956"/>
                    </a:cubicBezTo>
                    <a:cubicBezTo>
                      <a:pt x="62" y="1161"/>
                      <a:pt x="89" y="1348"/>
                      <a:pt x="115" y="1500"/>
                    </a:cubicBezTo>
                    <a:cubicBezTo>
                      <a:pt x="115" y="1536"/>
                      <a:pt x="124" y="1562"/>
                      <a:pt x="124" y="1589"/>
                    </a:cubicBezTo>
                    <a:cubicBezTo>
                      <a:pt x="535" y="3596"/>
                      <a:pt x="1908" y="7745"/>
                      <a:pt x="2649" y="8547"/>
                    </a:cubicBezTo>
                    <a:cubicBezTo>
                      <a:pt x="2667" y="8565"/>
                      <a:pt x="2676" y="8574"/>
                      <a:pt x="2694" y="8592"/>
                    </a:cubicBezTo>
                    <a:cubicBezTo>
                      <a:pt x="2702" y="8601"/>
                      <a:pt x="2720" y="8610"/>
                      <a:pt x="2729" y="8628"/>
                    </a:cubicBezTo>
                    <a:cubicBezTo>
                      <a:pt x="2890" y="8753"/>
                      <a:pt x="3059" y="8869"/>
                      <a:pt x="3238" y="8958"/>
                    </a:cubicBezTo>
                    <a:lnTo>
                      <a:pt x="3309" y="9002"/>
                    </a:lnTo>
                    <a:cubicBezTo>
                      <a:pt x="3461" y="9083"/>
                      <a:pt x="3630" y="9154"/>
                      <a:pt x="3809" y="9234"/>
                    </a:cubicBezTo>
                    <a:lnTo>
                      <a:pt x="3907" y="9279"/>
                    </a:lnTo>
                    <a:cubicBezTo>
                      <a:pt x="4317" y="9457"/>
                      <a:pt x="4781" y="9636"/>
                      <a:pt x="5236" y="9796"/>
                    </a:cubicBezTo>
                    <a:lnTo>
                      <a:pt x="5414" y="9859"/>
                    </a:lnTo>
                    <a:cubicBezTo>
                      <a:pt x="4612" y="8289"/>
                      <a:pt x="1801" y="2570"/>
                      <a:pt x="508" y="1"/>
                    </a:cubicBezTo>
                    <a:cubicBezTo>
                      <a:pt x="503" y="1"/>
                      <a:pt x="499" y="1"/>
                      <a:pt x="494" y="1"/>
                    </a:cubicBezTo>
                    <a:close/>
                  </a:path>
                </a:pathLst>
              </a:custGeom>
              <a:solidFill>
                <a:srgbClr val="1A2E35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4"/>
              <p:cNvSpPr/>
              <p:nvPr/>
            </p:nvSpPr>
            <p:spPr>
              <a:xfrm>
                <a:off x="963772" y="3128007"/>
                <a:ext cx="1463291" cy="1693636"/>
              </a:xfrm>
              <a:custGeom>
                <a:rect b="b" l="l" r="r" t="t"/>
                <a:pathLst>
                  <a:path extrusionOk="0" h="12061" w="10421">
                    <a:moveTo>
                      <a:pt x="6146" y="1"/>
                    </a:moveTo>
                    <a:cubicBezTo>
                      <a:pt x="5792" y="1"/>
                      <a:pt x="5441" y="85"/>
                      <a:pt x="5166" y="284"/>
                    </a:cubicBezTo>
                    <a:cubicBezTo>
                      <a:pt x="1686" y="2827"/>
                      <a:pt x="0" y="11855"/>
                      <a:pt x="116" y="12060"/>
                    </a:cubicBezTo>
                    <a:lnTo>
                      <a:pt x="10420" y="12060"/>
                    </a:lnTo>
                    <a:cubicBezTo>
                      <a:pt x="10420" y="12060"/>
                      <a:pt x="9599" y="3389"/>
                      <a:pt x="7690" y="632"/>
                    </a:cubicBezTo>
                    <a:cubicBezTo>
                      <a:pt x="7443" y="276"/>
                      <a:pt x="6788" y="1"/>
                      <a:pt x="6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4"/>
              <p:cNvSpPr/>
              <p:nvPr/>
            </p:nvSpPr>
            <p:spPr>
              <a:xfrm>
                <a:off x="2192543" y="3552488"/>
                <a:ext cx="184368" cy="870479"/>
              </a:xfrm>
              <a:custGeom>
                <a:rect b="b" l="l" r="r" t="t"/>
                <a:pathLst>
                  <a:path extrusionOk="0" h="6199" w="1313">
                    <a:moveTo>
                      <a:pt x="19" y="0"/>
                    </a:moveTo>
                    <a:cubicBezTo>
                      <a:pt x="10" y="0"/>
                      <a:pt x="1" y="9"/>
                      <a:pt x="1" y="18"/>
                    </a:cubicBezTo>
                    <a:cubicBezTo>
                      <a:pt x="99" y="473"/>
                      <a:pt x="179" y="928"/>
                      <a:pt x="277" y="1374"/>
                    </a:cubicBezTo>
                    <a:cubicBezTo>
                      <a:pt x="438" y="2177"/>
                      <a:pt x="616" y="2980"/>
                      <a:pt x="786" y="3783"/>
                    </a:cubicBezTo>
                    <a:cubicBezTo>
                      <a:pt x="866" y="4184"/>
                      <a:pt x="955" y="4586"/>
                      <a:pt x="1036" y="4987"/>
                    </a:cubicBezTo>
                    <a:cubicBezTo>
                      <a:pt x="1125" y="5388"/>
                      <a:pt x="1223" y="5790"/>
                      <a:pt x="1294" y="6191"/>
                    </a:cubicBezTo>
                    <a:cubicBezTo>
                      <a:pt x="1294" y="6196"/>
                      <a:pt x="1299" y="6198"/>
                      <a:pt x="1303" y="6198"/>
                    </a:cubicBezTo>
                    <a:cubicBezTo>
                      <a:pt x="1308" y="6198"/>
                      <a:pt x="1312" y="6196"/>
                      <a:pt x="1312" y="6191"/>
                    </a:cubicBezTo>
                    <a:cubicBezTo>
                      <a:pt x="1232" y="5736"/>
                      <a:pt x="1178" y="5272"/>
                      <a:pt x="1098" y="4818"/>
                    </a:cubicBezTo>
                    <a:cubicBezTo>
                      <a:pt x="973" y="4006"/>
                      <a:pt x="813" y="3203"/>
                      <a:pt x="634" y="2400"/>
                    </a:cubicBezTo>
                    <a:cubicBezTo>
                      <a:pt x="545" y="1981"/>
                      <a:pt x="438" y="1561"/>
                      <a:pt x="331" y="1151"/>
                    </a:cubicBezTo>
                    <a:cubicBezTo>
                      <a:pt x="331" y="964"/>
                      <a:pt x="313" y="776"/>
                      <a:pt x="277" y="589"/>
                    </a:cubicBezTo>
                    <a:cubicBezTo>
                      <a:pt x="274" y="581"/>
                      <a:pt x="270" y="579"/>
                      <a:pt x="267" y="579"/>
                    </a:cubicBezTo>
                    <a:cubicBezTo>
                      <a:pt x="262" y="579"/>
                      <a:pt x="260" y="584"/>
                      <a:pt x="260" y="589"/>
                    </a:cubicBezTo>
                    <a:cubicBezTo>
                      <a:pt x="277" y="741"/>
                      <a:pt x="295" y="892"/>
                      <a:pt x="304" y="1035"/>
                    </a:cubicBezTo>
                    <a:cubicBezTo>
                      <a:pt x="215" y="696"/>
                      <a:pt x="126" y="348"/>
                      <a:pt x="28" y="9"/>
                    </a:cubicBezTo>
                    <a:cubicBezTo>
                      <a:pt x="28" y="9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4"/>
              <p:cNvSpPr/>
              <p:nvPr/>
            </p:nvSpPr>
            <p:spPr>
              <a:xfrm>
                <a:off x="735738" y="3187965"/>
                <a:ext cx="1725029" cy="1529763"/>
              </a:xfrm>
              <a:custGeom>
                <a:rect b="b" l="l" r="r" t="t"/>
                <a:pathLst>
                  <a:path extrusionOk="0" h="10894" w="12285">
                    <a:moveTo>
                      <a:pt x="6808" y="1"/>
                    </a:moveTo>
                    <a:cubicBezTo>
                      <a:pt x="6460" y="1"/>
                      <a:pt x="5962" y="383"/>
                      <a:pt x="5621" y="750"/>
                    </a:cubicBezTo>
                    <a:cubicBezTo>
                      <a:pt x="3953" y="2534"/>
                      <a:pt x="1" y="9216"/>
                      <a:pt x="1285" y="10456"/>
                    </a:cubicBezTo>
                    <a:cubicBezTo>
                      <a:pt x="1608" y="10767"/>
                      <a:pt x="2304" y="10893"/>
                      <a:pt x="3196" y="10893"/>
                    </a:cubicBezTo>
                    <a:cubicBezTo>
                      <a:pt x="5835" y="10893"/>
                      <a:pt x="10194" y="9786"/>
                      <a:pt x="11687" y="9073"/>
                    </a:cubicBezTo>
                    <a:cubicBezTo>
                      <a:pt x="12285" y="8787"/>
                      <a:pt x="10019" y="5076"/>
                      <a:pt x="9323" y="4987"/>
                    </a:cubicBezTo>
                    <a:cubicBezTo>
                      <a:pt x="9308" y="4985"/>
                      <a:pt x="9292" y="4984"/>
                      <a:pt x="9273" y="4984"/>
                    </a:cubicBezTo>
                    <a:cubicBezTo>
                      <a:pt x="8626" y="4984"/>
                      <a:pt x="6093" y="6126"/>
                      <a:pt x="5719" y="6126"/>
                    </a:cubicBezTo>
                    <a:cubicBezTo>
                      <a:pt x="5695" y="6126"/>
                      <a:pt x="5680" y="6121"/>
                      <a:pt x="5674" y="6111"/>
                    </a:cubicBezTo>
                    <a:cubicBezTo>
                      <a:pt x="5576" y="5915"/>
                      <a:pt x="6254" y="4675"/>
                      <a:pt x="6968" y="2088"/>
                    </a:cubicBezTo>
                    <a:cubicBezTo>
                      <a:pt x="7410" y="499"/>
                      <a:pt x="7206" y="1"/>
                      <a:pt x="6808" y="1"/>
                    </a:cubicBezTo>
                    <a:close/>
                  </a:path>
                </a:pathLst>
              </a:custGeom>
              <a:solidFill>
                <a:srgbClr val="7B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4"/>
              <p:cNvSpPr/>
              <p:nvPr/>
            </p:nvSpPr>
            <p:spPr>
              <a:xfrm>
                <a:off x="2460596" y="3561474"/>
                <a:ext cx="593685" cy="412000"/>
              </a:xfrm>
              <a:custGeom>
                <a:rect b="b" l="l" r="r" t="t"/>
                <a:pathLst>
                  <a:path extrusionOk="0" h="2934" w="4228">
                    <a:moveTo>
                      <a:pt x="3696" y="0"/>
                    </a:moveTo>
                    <a:cubicBezTo>
                      <a:pt x="3497" y="0"/>
                      <a:pt x="3240" y="92"/>
                      <a:pt x="2972" y="284"/>
                    </a:cubicBezTo>
                    <a:cubicBezTo>
                      <a:pt x="1848" y="1105"/>
                      <a:pt x="1446" y="935"/>
                      <a:pt x="1" y="1132"/>
                    </a:cubicBezTo>
                    <a:lnTo>
                      <a:pt x="759" y="2934"/>
                    </a:lnTo>
                    <a:cubicBezTo>
                      <a:pt x="1446" y="2889"/>
                      <a:pt x="3266" y="2238"/>
                      <a:pt x="3953" y="846"/>
                    </a:cubicBezTo>
                    <a:cubicBezTo>
                      <a:pt x="4228" y="296"/>
                      <a:pt x="4054" y="0"/>
                      <a:pt x="3696" y="0"/>
                    </a:cubicBezTo>
                    <a:close/>
                  </a:path>
                </a:pathLst>
              </a:custGeom>
              <a:solidFill>
                <a:srgbClr val="7B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4"/>
              <p:cNvSpPr/>
              <p:nvPr/>
            </p:nvSpPr>
            <p:spPr>
              <a:xfrm>
                <a:off x="1920700" y="3714108"/>
                <a:ext cx="1340847" cy="747890"/>
              </a:xfrm>
              <a:custGeom>
                <a:rect b="b" l="l" r="r" t="t"/>
                <a:pathLst>
                  <a:path extrusionOk="0" h="5326" w="9549">
                    <a:moveTo>
                      <a:pt x="4542" y="1"/>
                    </a:moveTo>
                    <a:cubicBezTo>
                      <a:pt x="3970" y="1"/>
                      <a:pt x="3487" y="88"/>
                      <a:pt x="3141" y="169"/>
                    </a:cubicBezTo>
                    <a:cubicBezTo>
                      <a:pt x="1625" y="535"/>
                      <a:pt x="1" y="1436"/>
                      <a:pt x="1" y="1436"/>
                    </a:cubicBezTo>
                    <a:lnTo>
                      <a:pt x="2900" y="5308"/>
                    </a:lnTo>
                    <a:cubicBezTo>
                      <a:pt x="3021" y="5320"/>
                      <a:pt x="3136" y="5325"/>
                      <a:pt x="3244" y="5325"/>
                    </a:cubicBezTo>
                    <a:cubicBezTo>
                      <a:pt x="4110" y="5325"/>
                      <a:pt x="4569" y="4987"/>
                      <a:pt x="4569" y="4987"/>
                    </a:cubicBezTo>
                    <a:cubicBezTo>
                      <a:pt x="4649" y="5085"/>
                      <a:pt x="4738" y="5174"/>
                      <a:pt x="4827" y="5263"/>
                    </a:cubicBezTo>
                    <a:cubicBezTo>
                      <a:pt x="5452" y="4871"/>
                      <a:pt x="6165" y="4255"/>
                      <a:pt x="6415" y="4032"/>
                    </a:cubicBezTo>
                    <a:cubicBezTo>
                      <a:pt x="6986" y="3515"/>
                      <a:pt x="6692" y="1980"/>
                      <a:pt x="6692" y="1980"/>
                    </a:cubicBezTo>
                    <a:lnTo>
                      <a:pt x="6692" y="1980"/>
                    </a:lnTo>
                    <a:cubicBezTo>
                      <a:pt x="7236" y="2132"/>
                      <a:pt x="7646" y="2650"/>
                      <a:pt x="8494" y="3069"/>
                    </a:cubicBezTo>
                    <a:cubicBezTo>
                      <a:pt x="8724" y="3180"/>
                      <a:pt x="8897" y="3227"/>
                      <a:pt x="9022" y="3227"/>
                    </a:cubicBezTo>
                    <a:cubicBezTo>
                      <a:pt x="9549" y="3227"/>
                      <a:pt x="9221" y="2383"/>
                      <a:pt x="8788" y="1936"/>
                    </a:cubicBezTo>
                    <a:cubicBezTo>
                      <a:pt x="7279" y="373"/>
                      <a:pt x="5722" y="1"/>
                      <a:pt x="4542" y="1"/>
                    </a:cubicBezTo>
                    <a:close/>
                  </a:path>
                </a:pathLst>
              </a:custGeom>
              <a:solidFill>
                <a:srgbClr val="7B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4"/>
              <p:cNvSpPr/>
              <p:nvPr/>
            </p:nvSpPr>
            <p:spPr>
              <a:xfrm>
                <a:off x="2451890" y="3726605"/>
                <a:ext cx="661507" cy="880028"/>
              </a:xfrm>
              <a:custGeom>
                <a:rect b="b" l="l" r="r" t="t"/>
                <a:pathLst>
                  <a:path extrusionOk="0" h="6267" w="4711">
                    <a:moveTo>
                      <a:pt x="402" y="0"/>
                    </a:moveTo>
                    <a:cubicBezTo>
                      <a:pt x="402" y="0"/>
                      <a:pt x="0" y="4826"/>
                      <a:pt x="170" y="4898"/>
                    </a:cubicBezTo>
                    <a:cubicBezTo>
                      <a:pt x="889" y="5195"/>
                      <a:pt x="1087" y="6266"/>
                      <a:pt x="1581" y="6266"/>
                    </a:cubicBezTo>
                    <a:cubicBezTo>
                      <a:pt x="1620" y="6266"/>
                      <a:pt x="1661" y="6259"/>
                      <a:pt x="1704" y="6245"/>
                    </a:cubicBezTo>
                    <a:cubicBezTo>
                      <a:pt x="2195" y="6084"/>
                      <a:pt x="2070" y="5513"/>
                      <a:pt x="2070" y="5513"/>
                    </a:cubicBezTo>
                    <a:lnTo>
                      <a:pt x="2070" y="5513"/>
                    </a:lnTo>
                    <a:cubicBezTo>
                      <a:pt x="2070" y="5513"/>
                      <a:pt x="2326" y="5869"/>
                      <a:pt x="2665" y="5869"/>
                    </a:cubicBezTo>
                    <a:cubicBezTo>
                      <a:pt x="2745" y="5869"/>
                      <a:pt x="2830" y="5849"/>
                      <a:pt x="2918" y="5799"/>
                    </a:cubicBezTo>
                    <a:cubicBezTo>
                      <a:pt x="3426" y="5513"/>
                      <a:pt x="3060" y="4630"/>
                      <a:pt x="3060" y="4630"/>
                    </a:cubicBezTo>
                    <a:lnTo>
                      <a:pt x="3060" y="4630"/>
                    </a:lnTo>
                    <a:cubicBezTo>
                      <a:pt x="3060" y="4630"/>
                      <a:pt x="3376" y="5018"/>
                      <a:pt x="3731" y="5018"/>
                    </a:cubicBezTo>
                    <a:cubicBezTo>
                      <a:pt x="3843" y="5018"/>
                      <a:pt x="3958" y="4980"/>
                      <a:pt x="4068" y="4880"/>
                    </a:cubicBezTo>
                    <a:cubicBezTo>
                      <a:pt x="4711" y="4318"/>
                      <a:pt x="3444" y="2462"/>
                      <a:pt x="2659" y="1606"/>
                    </a:cubicBezTo>
                    <a:cubicBezTo>
                      <a:pt x="1963" y="830"/>
                      <a:pt x="910" y="259"/>
                      <a:pt x="402" y="0"/>
                    </a:cubicBezTo>
                    <a:close/>
                  </a:path>
                </a:pathLst>
              </a:custGeom>
              <a:solidFill>
                <a:srgbClr val="7B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4"/>
              <p:cNvSpPr/>
              <p:nvPr/>
            </p:nvSpPr>
            <p:spPr>
              <a:xfrm>
                <a:off x="2678660" y="4046054"/>
                <a:ext cx="204307" cy="331818"/>
              </a:xfrm>
              <a:custGeom>
                <a:rect b="b" l="l" r="r" t="t"/>
                <a:pathLst>
                  <a:path extrusionOk="0" h="2363" w="1455">
                    <a:moveTo>
                      <a:pt x="9" y="0"/>
                    </a:moveTo>
                    <a:cubicBezTo>
                      <a:pt x="9" y="0"/>
                      <a:pt x="0" y="0"/>
                      <a:pt x="0" y="9"/>
                    </a:cubicBezTo>
                    <a:cubicBezTo>
                      <a:pt x="571" y="732"/>
                      <a:pt x="1053" y="1517"/>
                      <a:pt x="1436" y="2355"/>
                    </a:cubicBezTo>
                    <a:cubicBezTo>
                      <a:pt x="1439" y="2360"/>
                      <a:pt x="1442" y="2363"/>
                      <a:pt x="1444" y="2363"/>
                    </a:cubicBezTo>
                    <a:cubicBezTo>
                      <a:pt x="1450" y="2363"/>
                      <a:pt x="1454" y="2350"/>
                      <a:pt x="1454" y="2337"/>
                    </a:cubicBezTo>
                    <a:cubicBezTo>
                      <a:pt x="1231" y="1311"/>
                      <a:pt x="437" y="321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4"/>
              <p:cNvSpPr/>
              <p:nvPr/>
            </p:nvSpPr>
            <p:spPr>
              <a:xfrm>
                <a:off x="2560010" y="4159511"/>
                <a:ext cx="185070" cy="343614"/>
              </a:xfrm>
              <a:custGeom>
                <a:rect b="b" l="l" r="r" t="t"/>
                <a:pathLst>
                  <a:path extrusionOk="0" h="2447" w="1318">
                    <a:moveTo>
                      <a:pt x="8" y="0"/>
                    </a:moveTo>
                    <a:cubicBezTo>
                      <a:pt x="3" y="0"/>
                      <a:pt x="0" y="6"/>
                      <a:pt x="7" y="13"/>
                    </a:cubicBezTo>
                    <a:cubicBezTo>
                      <a:pt x="524" y="771"/>
                      <a:pt x="961" y="1583"/>
                      <a:pt x="1300" y="2439"/>
                    </a:cubicBezTo>
                    <a:cubicBezTo>
                      <a:pt x="1300" y="2445"/>
                      <a:pt x="1302" y="2447"/>
                      <a:pt x="1304" y="2447"/>
                    </a:cubicBezTo>
                    <a:cubicBezTo>
                      <a:pt x="1309" y="2447"/>
                      <a:pt x="1318" y="2434"/>
                      <a:pt x="1318" y="2421"/>
                    </a:cubicBezTo>
                    <a:cubicBezTo>
                      <a:pt x="1131" y="1378"/>
                      <a:pt x="355" y="325"/>
                      <a:pt x="16" y="4"/>
                    </a:cubicBezTo>
                    <a:cubicBezTo>
                      <a:pt x="13" y="1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4"/>
              <p:cNvSpPr/>
              <p:nvPr/>
            </p:nvSpPr>
            <p:spPr>
              <a:xfrm>
                <a:off x="2858953" y="3990870"/>
                <a:ext cx="373511" cy="183251"/>
              </a:xfrm>
              <a:custGeom>
                <a:rect b="b" l="l" r="r" t="t"/>
                <a:pathLst>
                  <a:path extrusionOk="0" h="1305" w="2660">
                    <a:moveTo>
                      <a:pt x="10" y="1"/>
                    </a:moveTo>
                    <a:cubicBezTo>
                      <a:pt x="1" y="1"/>
                      <a:pt x="1" y="9"/>
                      <a:pt x="1" y="18"/>
                    </a:cubicBezTo>
                    <a:cubicBezTo>
                      <a:pt x="233" y="134"/>
                      <a:pt x="465" y="268"/>
                      <a:pt x="679" y="411"/>
                    </a:cubicBezTo>
                    <a:cubicBezTo>
                      <a:pt x="902" y="571"/>
                      <a:pt x="1116" y="732"/>
                      <a:pt x="1339" y="884"/>
                    </a:cubicBezTo>
                    <a:cubicBezTo>
                      <a:pt x="1455" y="955"/>
                      <a:pt x="1562" y="1026"/>
                      <a:pt x="1678" y="1098"/>
                    </a:cubicBezTo>
                    <a:cubicBezTo>
                      <a:pt x="1794" y="1169"/>
                      <a:pt x="1919" y="1223"/>
                      <a:pt x="2044" y="1276"/>
                    </a:cubicBezTo>
                    <a:cubicBezTo>
                      <a:pt x="2107" y="1294"/>
                      <a:pt x="2176" y="1304"/>
                      <a:pt x="2245" y="1304"/>
                    </a:cubicBezTo>
                    <a:cubicBezTo>
                      <a:pt x="2420" y="1304"/>
                      <a:pt x="2590" y="1236"/>
                      <a:pt x="2641" y="1044"/>
                    </a:cubicBezTo>
                    <a:cubicBezTo>
                      <a:pt x="2659" y="919"/>
                      <a:pt x="2650" y="794"/>
                      <a:pt x="2597" y="679"/>
                    </a:cubicBezTo>
                    <a:cubicBezTo>
                      <a:pt x="2517" y="509"/>
                      <a:pt x="2427" y="348"/>
                      <a:pt x="2311" y="206"/>
                    </a:cubicBezTo>
                    <a:cubicBezTo>
                      <a:pt x="2311" y="203"/>
                      <a:pt x="2310" y="202"/>
                      <a:pt x="2309" y="202"/>
                    </a:cubicBezTo>
                    <a:cubicBezTo>
                      <a:pt x="2306" y="202"/>
                      <a:pt x="2302" y="206"/>
                      <a:pt x="2302" y="206"/>
                    </a:cubicBezTo>
                    <a:cubicBezTo>
                      <a:pt x="2418" y="375"/>
                      <a:pt x="2508" y="554"/>
                      <a:pt x="2561" y="750"/>
                    </a:cubicBezTo>
                    <a:cubicBezTo>
                      <a:pt x="2588" y="875"/>
                      <a:pt x="2588" y="1044"/>
                      <a:pt x="2472" y="1133"/>
                    </a:cubicBezTo>
                    <a:cubicBezTo>
                      <a:pt x="2412" y="1183"/>
                      <a:pt x="2344" y="1202"/>
                      <a:pt x="2272" y="1202"/>
                    </a:cubicBezTo>
                    <a:cubicBezTo>
                      <a:pt x="2109" y="1202"/>
                      <a:pt x="1930" y="1103"/>
                      <a:pt x="1794" y="1035"/>
                    </a:cubicBezTo>
                    <a:cubicBezTo>
                      <a:pt x="1589" y="919"/>
                      <a:pt x="1384" y="786"/>
                      <a:pt x="1187" y="652"/>
                    </a:cubicBezTo>
                    <a:cubicBezTo>
                      <a:pt x="795" y="375"/>
                      <a:pt x="483" y="143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>
                <a:off x="2858953" y="3990870"/>
                <a:ext cx="196865" cy="447527"/>
              </a:xfrm>
              <a:custGeom>
                <a:rect b="b" l="l" r="r" t="t"/>
                <a:pathLst>
                  <a:path extrusionOk="0" h="3187" w="1402">
                    <a:moveTo>
                      <a:pt x="10" y="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15" y="268"/>
                      <a:pt x="875" y="1392"/>
                      <a:pt x="1000" y="1660"/>
                    </a:cubicBezTo>
                    <a:cubicBezTo>
                      <a:pt x="1125" y="1936"/>
                      <a:pt x="1241" y="2231"/>
                      <a:pt x="1268" y="2534"/>
                    </a:cubicBezTo>
                    <a:cubicBezTo>
                      <a:pt x="1294" y="2668"/>
                      <a:pt x="1268" y="2811"/>
                      <a:pt x="1196" y="2927"/>
                    </a:cubicBezTo>
                    <a:cubicBezTo>
                      <a:pt x="1116" y="3025"/>
                      <a:pt x="1009" y="3078"/>
                      <a:pt x="893" y="3096"/>
                    </a:cubicBezTo>
                    <a:cubicBezTo>
                      <a:pt x="871" y="3099"/>
                      <a:pt x="849" y="3100"/>
                      <a:pt x="826" y="3100"/>
                    </a:cubicBezTo>
                    <a:cubicBezTo>
                      <a:pt x="573" y="3100"/>
                      <a:pt x="326" y="2920"/>
                      <a:pt x="170" y="2739"/>
                    </a:cubicBezTo>
                    <a:cubicBezTo>
                      <a:pt x="161" y="2739"/>
                      <a:pt x="152" y="2748"/>
                      <a:pt x="161" y="2757"/>
                    </a:cubicBezTo>
                    <a:cubicBezTo>
                      <a:pt x="260" y="2900"/>
                      <a:pt x="384" y="3016"/>
                      <a:pt x="536" y="3114"/>
                    </a:cubicBezTo>
                    <a:cubicBezTo>
                      <a:pt x="628" y="3160"/>
                      <a:pt x="735" y="3187"/>
                      <a:pt x="842" y="3187"/>
                    </a:cubicBezTo>
                    <a:cubicBezTo>
                      <a:pt x="880" y="3187"/>
                      <a:pt x="918" y="3183"/>
                      <a:pt x="955" y="3176"/>
                    </a:cubicBezTo>
                    <a:cubicBezTo>
                      <a:pt x="1071" y="3150"/>
                      <a:pt x="1401" y="3060"/>
                      <a:pt x="1401" y="2570"/>
                    </a:cubicBezTo>
                    <a:cubicBezTo>
                      <a:pt x="1401" y="2240"/>
                      <a:pt x="1250" y="1874"/>
                      <a:pt x="1107" y="1571"/>
                    </a:cubicBezTo>
                    <a:cubicBezTo>
                      <a:pt x="973" y="1276"/>
                      <a:pt x="384" y="348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4"/>
              <p:cNvSpPr/>
              <p:nvPr/>
            </p:nvSpPr>
            <p:spPr>
              <a:xfrm>
                <a:off x="772105" y="3181084"/>
                <a:ext cx="1468205" cy="1555320"/>
              </a:xfrm>
              <a:custGeom>
                <a:rect b="b" l="l" r="r" t="t"/>
                <a:pathLst>
                  <a:path extrusionOk="0" h="11076" w="10456">
                    <a:moveTo>
                      <a:pt x="6525" y="0"/>
                    </a:moveTo>
                    <a:cubicBezTo>
                      <a:pt x="6192" y="0"/>
                      <a:pt x="5685" y="339"/>
                      <a:pt x="5023" y="1084"/>
                    </a:cubicBezTo>
                    <a:cubicBezTo>
                      <a:pt x="3462" y="2850"/>
                      <a:pt x="0" y="8934"/>
                      <a:pt x="768" y="10487"/>
                    </a:cubicBezTo>
                    <a:cubicBezTo>
                      <a:pt x="984" y="10920"/>
                      <a:pt x="1833" y="11076"/>
                      <a:pt x="2945" y="11076"/>
                    </a:cubicBezTo>
                    <a:cubicBezTo>
                      <a:pt x="5821" y="11076"/>
                      <a:pt x="10456" y="10032"/>
                      <a:pt x="10456" y="10032"/>
                    </a:cubicBezTo>
                    <a:lnTo>
                      <a:pt x="8181" y="5232"/>
                    </a:lnTo>
                    <a:lnTo>
                      <a:pt x="5442" y="6205"/>
                    </a:lnTo>
                    <a:cubicBezTo>
                      <a:pt x="5442" y="6205"/>
                      <a:pt x="6459" y="3635"/>
                      <a:pt x="6870" y="1735"/>
                    </a:cubicBezTo>
                    <a:cubicBezTo>
                      <a:pt x="7112" y="637"/>
                      <a:pt x="6982" y="0"/>
                      <a:pt x="6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4"/>
              <p:cNvSpPr/>
              <p:nvPr/>
            </p:nvSpPr>
            <p:spPr>
              <a:xfrm>
                <a:off x="1154315" y="4012213"/>
                <a:ext cx="494831" cy="222148"/>
              </a:xfrm>
              <a:custGeom>
                <a:rect b="b" l="l" r="r" t="t"/>
                <a:pathLst>
                  <a:path extrusionOk="0" h="1582" w="3524">
                    <a:moveTo>
                      <a:pt x="3514" y="0"/>
                    </a:moveTo>
                    <a:cubicBezTo>
                      <a:pt x="3238" y="80"/>
                      <a:pt x="2961" y="152"/>
                      <a:pt x="2693" y="241"/>
                    </a:cubicBezTo>
                    <a:cubicBezTo>
                      <a:pt x="2221" y="393"/>
                      <a:pt x="1757" y="580"/>
                      <a:pt x="1311" y="794"/>
                    </a:cubicBezTo>
                    <a:cubicBezTo>
                      <a:pt x="856" y="1017"/>
                      <a:pt x="427" y="1276"/>
                      <a:pt x="8" y="1561"/>
                    </a:cubicBezTo>
                    <a:cubicBezTo>
                      <a:pt x="1" y="1569"/>
                      <a:pt x="5" y="1582"/>
                      <a:pt x="12" y="1582"/>
                    </a:cubicBezTo>
                    <a:cubicBezTo>
                      <a:pt x="14" y="1582"/>
                      <a:pt x="15" y="1581"/>
                      <a:pt x="17" y="1579"/>
                    </a:cubicBezTo>
                    <a:cubicBezTo>
                      <a:pt x="267" y="1445"/>
                      <a:pt x="517" y="1312"/>
                      <a:pt x="766" y="1187"/>
                    </a:cubicBezTo>
                    <a:cubicBezTo>
                      <a:pt x="1213" y="973"/>
                      <a:pt x="1667" y="758"/>
                      <a:pt x="2114" y="553"/>
                    </a:cubicBezTo>
                    <a:cubicBezTo>
                      <a:pt x="2569" y="348"/>
                      <a:pt x="3041" y="170"/>
                      <a:pt x="3514" y="18"/>
                    </a:cubicBezTo>
                    <a:cubicBezTo>
                      <a:pt x="3523" y="9"/>
                      <a:pt x="3523" y="0"/>
                      <a:pt x="3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4"/>
              <p:cNvSpPr/>
              <p:nvPr/>
            </p:nvSpPr>
            <p:spPr>
              <a:xfrm>
                <a:off x="1533716" y="3647971"/>
                <a:ext cx="387131" cy="408208"/>
              </a:xfrm>
              <a:custGeom>
                <a:rect b="b" l="l" r="r" t="t"/>
                <a:pathLst>
                  <a:path extrusionOk="0" h="2907" w="2757">
                    <a:moveTo>
                      <a:pt x="1040" y="0"/>
                    </a:moveTo>
                    <a:cubicBezTo>
                      <a:pt x="1037" y="0"/>
                      <a:pt x="1035" y="3"/>
                      <a:pt x="1035" y="7"/>
                    </a:cubicBezTo>
                    <a:cubicBezTo>
                      <a:pt x="910" y="382"/>
                      <a:pt x="768" y="756"/>
                      <a:pt x="634" y="1131"/>
                    </a:cubicBezTo>
                    <a:cubicBezTo>
                      <a:pt x="500" y="1515"/>
                      <a:pt x="0" y="2906"/>
                      <a:pt x="9" y="2906"/>
                    </a:cubicBezTo>
                    <a:cubicBezTo>
                      <a:pt x="9" y="2897"/>
                      <a:pt x="2694" y="1952"/>
                      <a:pt x="2748" y="1934"/>
                    </a:cubicBezTo>
                    <a:cubicBezTo>
                      <a:pt x="2757" y="1934"/>
                      <a:pt x="2757" y="1916"/>
                      <a:pt x="2757" y="1907"/>
                    </a:cubicBezTo>
                    <a:cubicBezTo>
                      <a:pt x="2757" y="1901"/>
                      <a:pt x="2748" y="1895"/>
                      <a:pt x="2740" y="1895"/>
                    </a:cubicBezTo>
                    <a:cubicBezTo>
                      <a:pt x="2736" y="1895"/>
                      <a:pt x="2733" y="1896"/>
                      <a:pt x="2730" y="1898"/>
                    </a:cubicBezTo>
                    <a:cubicBezTo>
                      <a:pt x="2686" y="1907"/>
                      <a:pt x="250" y="2710"/>
                      <a:pt x="170" y="2755"/>
                    </a:cubicBezTo>
                    <a:cubicBezTo>
                      <a:pt x="179" y="2710"/>
                      <a:pt x="616" y="1417"/>
                      <a:pt x="687" y="1229"/>
                    </a:cubicBezTo>
                    <a:cubicBezTo>
                      <a:pt x="687" y="1211"/>
                      <a:pt x="696" y="1185"/>
                      <a:pt x="705" y="1167"/>
                    </a:cubicBezTo>
                    <a:cubicBezTo>
                      <a:pt x="750" y="1087"/>
                      <a:pt x="794" y="997"/>
                      <a:pt x="830" y="917"/>
                    </a:cubicBezTo>
                    <a:cubicBezTo>
                      <a:pt x="884" y="801"/>
                      <a:pt x="937" y="694"/>
                      <a:pt x="991" y="578"/>
                    </a:cubicBezTo>
                    <a:lnTo>
                      <a:pt x="982" y="578"/>
                    </a:lnTo>
                    <a:cubicBezTo>
                      <a:pt x="928" y="694"/>
                      <a:pt x="875" y="801"/>
                      <a:pt x="812" y="908"/>
                    </a:cubicBezTo>
                    <a:cubicBezTo>
                      <a:pt x="785" y="953"/>
                      <a:pt x="768" y="1006"/>
                      <a:pt x="741" y="1060"/>
                    </a:cubicBezTo>
                    <a:cubicBezTo>
                      <a:pt x="785" y="926"/>
                      <a:pt x="821" y="792"/>
                      <a:pt x="866" y="658"/>
                    </a:cubicBezTo>
                    <a:cubicBezTo>
                      <a:pt x="928" y="435"/>
                      <a:pt x="991" y="221"/>
                      <a:pt x="1044" y="7"/>
                    </a:cubicBezTo>
                    <a:cubicBezTo>
                      <a:pt x="1044" y="3"/>
                      <a:pt x="1042" y="0"/>
                      <a:pt x="1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4"/>
              <p:cNvSpPr/>
              <p:nvPr/>
            </p:nvSpPr>
            <p:spPr>
              <a:xfrm>
                <a:off x="1764137" y="4002946"/>
                <a:ext cx="277044" cy="581209"/>
              </a:xfrm>
              <a:custGeom>
                <a:rect b="b" l="l" r="r" t="t"/>
                <a:pathLst>
                  <a:path extrusionOk="0" h="4139" w="1973">
                    <a:moveTo>
                      <a:pt x="15" y="0"/>
                    </a:moveTo>
                    <a:cubicBezTo>
                      <a:pt x="10" y="0"/>
                      <a:pt x="1" y="6"/>
                      <a:pt x="1" y="13"/>
                    </a:cubicBezTo>
                    <a:cubicBezTo>
                      <a:pt x="233" y="557"/>
                      <a:pt x="465" y="1110"/>
                      <a:pt x="723" y="1645"/>
                    </a:cubicBezTo>
                    <a:cubicBezTo>
                      <a:pt x="973" y="2180"/>
                      <a:pt x="1223" y="2716"/>
                      <a:pt x="1491" y="3242"/>
                    </a:cubicBezTo>
                    <a:cubicBezTo>
                      <a:pt x="1633" y="3545"/>
                      <a:pt x="1794" y="3840"/>
                      <a:pt x="1963" y="4134"/>
                    </a:cubicBezTo>
                    <a:cubicBezTo>
                      <a:pt x="1963" y="4137"/>
                      <a:pt x="1964" y="4138"/>
                      <a:pt x="1966" y="4138"/>
                    </a:cubicBezTo>
                    <a:cubicBezTo>
                      <a:pt x="1968" y="4138"/>
                      <a:pt x="1972" y="4134"/>
                      <a:pt x="1972" y="4134"/>
                    </a:cubicBezTo>
                    <a:cubicBezTo>
                      <a:pt x="1758" y="3572"/>
                      <a:pt x="1508" y="3037"/>
                      <a:pt x="1259" y="2502"/>
                    </a:cubicBezTo>
                    <a:cubicBezTo>
                      <a:pt x="1000" y="1966"/>
                      <a:pt x="759" y="1422"/>
                      <a:pt x="483" y="896"/>
                    </a:cubicBezTo>
                    <a:cubicBezTo>
                      <a:pt x="331" y="593"/>
                      <a:pt x="179" y="298"/>
                      <a:pt x="19" y="4"/>
                    </a:cubicBezTo>
                    <a:cubicBezTo>
                      <a:pt x="19" y="1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4"/>
              <p:cNvSpPr/>
              <p:nvPr/>
            </p:nvSpPr>
            <p:spPr>
              <a:xfrm>
                <a:off x="991293" y="4526281"/>
                <a:ext cx="1267830" cy="211336"/>
              </a:xfrm>
              <a:custGeom>
                <a:rect b="b" l="l" r="r" t="t"/>
                <a:pathLst>
                  <a:path extrusionOk="0" h="1505" w="9029">
                    <a:moveTo>
                      <a:pt x="8685" y="1"/>
                    </a:moveTo>
                    <a:cubicBezTo>
                      <a:pt x="8675" y="1"/>
                      <a:pt x="8671" y="12"/>
                      <a:pt x="8681" y="32"/>
                    </a:cubicBezTo>
                    <a:cubicBezTo>
                      <a:pt x="8752" y="166"/>
                      <a:pt x="8806" y="318"/>
                      <a:pt x="8877" y="452"/>
                    </a:cubicBezTo>
                    <a:cubicBezTo>
                      <a:pt x="8743" y="479"/>
                      <a:pt x="8618" y="505"/>
                      <a:pt x="8493" y="532"/>
                    </a:cubicBezTo>
                    <a:lnTo>
                      <a:pt x="8065" y="612"/>
                    </a:lnTo>
                    <a:cubicBezTo>
                      <a:pt x="7780" y="675"/>
                      <a:pt x="7494" y="728"/>
                      <a:pt x="7209" y="782"/>
                    </a:cubicBezTo>
                    <a:cubicBezTo>
                      <a:pt x="6638" y="889"/>
                      <a:pt x="6058" y="987"/>
                      <a:pt x="5478" y="1067"/>
                    </a:cubicBezTo>
                    <a:cubicBezTo>
                      <a:pt x="4318" y="1237"/>
                      <a:pt x="3141" y="1344"/>
                      <a:pt x="1972" y="1397"/>
                    </a:cubicBezTo>
                    <a:cubicBezTo>
                      <a:pt x="1739" y="1404"/>
                      <a:pt x="1505" y="1410"/>
                      <a:pt x="1272" y="1410"/>
                    </a:cubicBezTo>
                    <a:cubicBezTo>
                      <a:pt x="1175" y="1410"/>
                      <a:pt x="1079" y="1409"/>
                      <a:pt x="982" y="1406"/>
                    </a:cubicBezTo>
                    <a:cubicBezTo>
                      <a:pt x="661" y="1406"/>
                      <a:pt x="340" y="1397"/>
                      <a:pt x="18" y="1362"/>
                    </a:cubicBezTo>
                    <a:cubicBezTo>
                      <a:pt x="9" y="1362"/>
                      <a:pt x="1" y="1371"/>
                      <a:pt x="18" y="1380"/>
                    </a:cubicBezTo>
                    <a:cubicBezTo>
                      <a:pt x="295" y="1433"/>
                      <a:pt x="571" y="1469"/>
                      <a:pt x="857" y="1487"/>
                    </a:cubicBezTo>
                    <a:cubicBezTo>
                      <a:pt x="1160" y="1504"/>
                      <a:pt x="1455" y="1504"/>
                      <a:pt x="1749" y="1504"/>
                    </a:cubicBezTo>
                    <a:cubicBezTo>
                      <a:pt x="2347" y="1496"/>
                      <a:pt x="2936" y="1460"/>
                      <a:pt x="3524" y="1406"/>
                    </a:cubicBezTo>
                    <a:cubicBezTo>
                      <a:pt x="4693" y="1299"/>
                      <a:pt x="5862" y="1139"/>
                      <a:pt x="7021" y="933"/>
                    </a:cubicBezTo>
                    <a:cubicBezTo>
                      <a:pt x="7343" y="880"/>
                      <a:pt x="7673" y="818"/>
                      <a:pt x="7994" y="755"/>
                    </a:cubicBezTo>
                    <a:cubicBezTo>
                      <a:pt x="8154" y="719"/>
                      <a:pt x="8315" y="684"/>
                      <a:pt x="8484" y="648"/>
                    </a:cubicBezTo>
                    <a:cubicBezTo>
                      <a:pt x="8645" y="612"/>
                      <a:pt x="9029" y="550"/>
                      <a:pt x="9011" y="523"/>
                    </a:cubicBezTo>
                    <a:cubicBezTo>
                      <a:pt x="8922" y="380"/>
                      <a:pt x="8815" y="166"/>
                      <a:pt x="8716" y="24"/>
                    </a:cubicBezTo>
                    <a:cubicBezTo>
                      <a:pt x="8705" y="8"/>
                      <a:pt x="8693" y="1"/>
                      <a:pt x="8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4"/>
              <p:cNvSpPr/>
              <p:nvPr/>
            </p:nvSpPr>
            <p:spPr>
              <a:xfrm>
                <a:off x="1730297" y="2856721"/>
                <a:ext cx="442456" cy="615753"/>
              </a:xfrm>
              <a:custGeom>
                <a:rect b="b" l="l" r="r" t="t"/>
                <a:pathLst>
                  <a:path extrusionOk="0" h="4385" w="3151">
                    <a:moveTo>
                      <a:pt x="794" y="0"/>
                    </a:moveTo>
                    <a:cubicBezTo>
                      <a:pt x="789" y="0"/>
                      <a:pt x="787" y="2"/>
                      <a:pt x="786" y="4"/>
                    </a:cubicBezTo>
                    <a:cubicBezTo>
                      <a:pt x="688" y="405"/>
                      <a:pt x="1" y="2350"/>
                      <a:pt x="10" y="2413"/>
                    </a:cubicBezTo>
                    <a:cubicBezTo>
                      <a:pt x="233" y="3233"/>
                      <a:pt x="1027" y="4375"/>
                      <a:pt x="1651" y="4384"/>
                    </a:cubicBezTo>
                    <a:cubicBezTo>
                      <a:pt x="2249" y="4384"/>
                      <a:pt x="2517" y="2761"/>
                      <a:pt x="2535" y="2698"/>
                    </a:cubicBezTo>
                    <a:cubicBezTo>
                      <a:pt x="2695" y="2002"/>
                      <a:pt x="3150" y="1226"/>
                      <a:pt x="3150" y="1226"/>
                    </a:cubicBezTo>
                    <a:cubicBezTo>
                      <a:pt x="3150" y="1226"/>
                      <a:pt x="942" y="0"/>
                      <a:pt x="794" y="0"/>
                    </a:cubicBezTo>
                    <a:close/>
                  </a:path>
                </a:pathLst>
              </a:custGeom>
              <a:solidFill>
                <a:srgbClr val="7B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4"/>
              <p:cNvSpPr/>
              <p:nvPr/>
            </p:nvSpPr>
            <p:spPr>
              <a:xfrm>
                <a:off x="1848105" y="2859670"/>
                <a:ext cx="323382" cy="403574"/>
              </a:xfrm>
              <a:custGeom>
                <a:rect b="b" l="l" r="r" t="t"/>
                <a:pathLst>
                  <a:path extrusionOk="0" h="2874" w="2303">
                    <a:moveTo>
                      <a:pt x="18" y="1"/>
                    </a:moveTo>
                    <a:cubicBezTo>
                      <a:pt x="1" y="679"/>
                      <a:pt x="54" y="2463"/>
                      <a:pt x="1410" y="2829"/>
                    </a:cubicBezTo>
                    <a:lnTo>
                      <a:pt x="2150" y="1125"/>
                    </a:lnTo>
                    <a:lnTo>
                      <a:pt x="2097" y="1098"/>
                    </a:lnTo>
                    <a:lnTo>
                      <a:pt x="2035" y="1054"/>
                    </a:lnTo>
                    <a:cubicBezTo>
                      <a:pt x="2008" y="1045"/>
                      <a:pt x="1990" y="1036"/>
                      <a:pt x="1972" y="1027"/>
                    </a:cubicBezTo>
                    <a:lnTo>
                      <a:pt x="1954" y="1018"/>
                    </a:lnTo>
                    <a:cubicBezTo>
                      <a:pt x="1927" y="1000"/>
                      <a:pt x="1901" y="991"/>
                      <a:pt x="1874" y="973"/>
                    </a:cubicBezTo>
                    <a:lnTo>
                      <a:pt x="1856" y="964"/>
                    </a:lnTo>
                    <a:lnTo>
                      <a:pt x="1776" y="920"/>
                    </a:lnTo>
                    <a:lnTo>
                      <a:pt x="1731" y="893"/>
                    </a:lnTo>
                    <a:lnTo>
                      <a:pt x="1597" y="822"/>
                    </a:lnTo>
                    <a:lnTo>
                      <a:pt x="1499" y="768"/>
                    </a:lnTo>
                    <a:lnTo>
                      <a:pt x="1410" y="715"/>
                    </a:lnTo>
                    <a:lnTo>
                      <a:pt x="1116" y="563"/>
                    </a:lnTo>
                    <a:lnTo>
                      <a:pt x="1026" y="509"/>
                    </a:lnTo>
                    <a:cubicBezTo>
                      <a:pt x="910" y="447"/>
                      <a:pt x="794" y="384"/>
                      <a:pt x="687" y="331"/>
                    </a:cubicBezTo>
                    <a:cubicBezTo>
                      <a:pt x="661" y="313"/>
                      <a:pt x="634" y="304"/>
                      <a:pt x="607" y="295"/>
                    </a:cubicBezTo>
                    <a:lnTo>
                      <a:pt x="563" y="268"/>
                    </a:lnTo>
                    <a:lnTo>
                      <a:pt x="500" y="233"/>
                    </a:lnTo>
                    <a:lnTo>
                      <a:pt x="375" y="170"/>
                    </a:lnTo>
                    <a:lnTo>
                      <a:pt x="304" y="135"/>
                    </a:lnTo>
                    <a:cubicBezTo>
                      <a:pt x="268" y="117"/>
                      <a:pt x="232" y="99"/>
                      <a:pt x="197" y="90"/>
                    </a:cubicBezTo>
                    <a:cubicBezTo>
                      <a:pt x="179" y="81"/>
                      <a:pt x="170" y="72"/>
                      <a:pt x="152" y="63"/>
                    </a:cubicBezTo>
                    <a:cubicBezTo>
                      <a:pt x="108" y="45"/>
                      <a:pt x="72" y="28"/>
                      <a:pt x="36" y="10"/>
                    </a:cubicBezTo>
                    <a:lnTo>
                      <a:pt x="18" y="1"/>
                    </a:lnTo>
                    <a:close/>
                    <a:moveTo>
                      <a:pt x="2159" y="1125"/>
                    </a:moveTo>
                    <a:lnTo>
                      <a:pt x="1410" y="2829"/>
                    </a:lnTo>
                    <a:cubicBezTo>
                      <a:pt x="1490" y="2847"/>
                      <a:pt x="1571" y="2864"/>
                      <a:pt x="1660" y="2873"/>
                    </a:cubicBezTo>
                    <a:cubicBezTo>
                      <a:pt x="1669" y="2829"/>
                      <a:pt x="1678" y="2784"/>
                      <a:pt x="1678" y="2749"/>
                    </a:cubicBezTo>
                    <a:cubicBezTo>
                      <a:pt x="1678" y="2749"/>
                      <a:pt x="1678" y="2740"/>
                      <a:pt x="1678" y="2740"/>
                    </a:cubicBezTo>
                    <a:cubicBezTo>
                      <a:pt x="1678" y="2722"/>
                      <a:pt x="1687" y="2713"/>
                      <a:pt x="1687" y="2695"/>
                    </a:cubicBezTo>
                    <a:lnTo>
                      <a:pt x="1687" y="2677"/>
                    </a:lnTo>
                    <a:cubicBezTo>
                      <a:pt x="1722" y="2525"/>
                      <a:pt x="1776" y="2374"/>
                      <a:pt x="1829" y="2222"/>
                    </a:cubicBezTo>
                    <a:cubicBezTo>
                      <a:pt x="1936" y="1928"/>
                      <a:pt x="2070" y="1642"/>
                      <a:pt x="2213" y="1366"/>
                    </a:cubicBezTo>
                    <a:cubicBezTo>
                      <a:pt x="2222" y="1348"/>
                      <a:pt x="2231" y="1330"/>
                      <a:pt x="2249" y="1312"/>
                    </a:cubicBezTo>
                    <a:cubicBezTo>
                      <a:pt x="2275" y="1250"/>
                      <a:pt x="2293" y="1214"/>
                      <a:pt x="2302" y="1205"/>
                    </a:cubicBezTo>
                    <a:lnTo>
                      <a:pt x="2240" y="1170"/>
                    </a:lnTo>
                    <a:lnTo>
                      <a:pt x="2159" y="11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4"/>
              <p:cNvSpPr/>
              <p:nvPr/>
            </p:nvSpPr>
            <p:spPr>
              <a:xfrm>
                <a:off x="1809211" y="2316677"/>
                <a:ext cx="700402" cy="882555"/>
              </a:xfrm>
              <a:custGeom>
                <a:rect b="b" l="l" r="r" t="t"/>
                <a:pathLst>
                  <a:path extrusionOk="0" h="6285" w="4988">
                    <a:moveTo>
                      <a:pt x="2686" y="0"/>
                    </a:moveTo>
                    <a:cubicBezTo>
                      <a:pt x="2011" y="0"/>
                      <a:pt x="1333" y="273"/>
                      <a:pt x="929" y="844"/>
                    </a:cubicBezTo>
                    <a:cubicBezTo>
                      <a:pt x="376" y="1620"/>
                      <a:pt x="1" y="4278"/>
                      <a:pt x="429" y="5045"/>
                    </a:cubicBezTo>
                    <a:cubicBezTo>
                      <a:pt x="845" y="5787"/>
                      <a:pt x="1620" y="6284"/>
                      <a:pt x="2402" y="6284"/>
                    </a:cubicBezTo>
                    <a:cubicBezTo>
                      <a:pt x="2795" y="6284"/>
                      <a:pt x="3190" y="6159"/>
                      <a:pt x="3543" y="5875"/>
                    </a:cubicBezTo>
                    <a:cubicBezTo>
                      <a:pt x="4551" y="5054"/>
                      <a:pt x="4988" y="1575"/>
                      <a:pt x="4461" y="844"/>
                    </a:cubicBezTo>
                    <a:cubicBezTo>
                      <a:pt x="4076" y="291"/>
                      <a:pt x="3383" y="0"/>
                      <a:pt x="2686" y="0"/>
                    </a:cubicBezTo>
                    <a:close/>
                  </a:path>
                </a:pathLst>
              </a:custGeom>
              <a:solidFill>
                <a:srgbClr val="7B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4"/>
              <p:cNvSpPr/>
              <p:nvPr/>
            </p:nvSpPr>
            <p:spPr>
              <a:xfrm>
                <a:off x="2049741" y="2656346"/>
                <a:ext cx="233233" cy="217514"/>
              </a:xfrm>
              <a:custGeom>
                <a:rect b="b" l="l" r="r" t="t"/>
                <a:pathLst>
                  <a:path extrusionOk="0" h="1549" w="1661">
                    <a:moveTo>
                      <a:pt x="863" y="109"/>
                    </a:moveTo>
                    <a:cubicBezTo>
                      <a:pt x="879" y="109"/>
                      <a:pt x="895" y="110"/>
                      <a:pt x="911" y="111"/>
                    </a:cubicBezTo>
                    <a:cubicBezTo>
                      <a:pt x="964" y="111"/>
                      <a:pt x="1018" y="120"/>
                      <a:pt x="1071" y="137"/>
                    </a:cubicBezTo>
                    <a:cubicBezTo>
                      <a:pt x="1366" y="236"/>
                      <a:pt x="1562" y="512"/>
                      <a:pt x="1535" y="815"/>
                    </a:cubicBezTo>
                    <a:cubicBezTo>
                      <a:pt x="1518" y="1179"/>
                      <a:pt x="1216" y="1450"/>
                      <a:pt x="864" y="1450"/>
                    </a:cubicBezTo>
                    <a:cubicBezTo>
                      <a:pt x="853" y="1450"/>
                      <a:pt x="842" y="1449"/>
                      <a:pt x="830" y="1449"/>
                    </a:cubicBezTo>
                    <a:cubicBezTo>
                      <a:pt x="456" y="1422"/>
                      <a:pt x="179" y="1110"/>
                      <a:pt x="197" y="735"/>
                    </a:cubicBezTo>
                    <a:cubicBezTo>
                      <a:pt x="223" y="385"/>
                      <a:pt x="518" y="109"/>
                      <a:pt x="863" y="109"/>
                    </a:cubicBezTo>
                    <a:close/>
                    <a:moveTo>
                      <a:pt x="864" y="1"/>
                    </a:moveTo>
                    <a:cubicBezTo>
                      <a:pt x="537" y="1"/>
                      <a:pt x="235" y="209"/>
                      <a:pt x="135" y="539"/>
                    </a:cubicBezTo>
                    <a:cubicBezTo>
                      <a:pt x="1" y="949"/>
                      <a:pt x="224" y="1386"/>
                      <a:pt x="634" y="1511"/>
                    </a:cubicBezTo>
                    <a:cubicBezTo>
                      <a:pt x="697" y="1538"/>
                      <a:pt x="759" y="1547"/>
                      <a:pt x="822" y="1547"/>
                    </a:cubicBezTo>
                    <a:cubicBezTo>
                      <a:pt x="838" y="1548"/>
                      <a:pt x="855" y="1549"/>
                      <a:pt x="871" y="1549"/>
                    </a:cubicBezTo>
                    <a:cubicBezTo>
                      <a:pt x="1278" y="1549"/>
                      <a:pt x="1617" y="1236"/>
                      <a:pt x="1642" y="824"/>
                    </a:cubicBezTo>
                    <a:cubicBezTo>
                      <a:pt x="1660" y="468"/>
                      <a:pt x="1446" y="146"/>
                      <a:pt x="1107" y="39"/>
                    </a:cubicBezTo>
                    <a:cubicBezTo>
                      <a:pt x="1026" y="13"/>
                      <a:pt x="945" y="1"/>
                      <a:pt x="8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4"/>
              <p:cNvSpPr/>
              <p:nvPr/>
            </p:nvSpPr>
            <p:spPr>
              <a:xfrm>
                <a:off x="2321585" y="2702824"/>
                <a:ext cx="175522" cy="215829"/>
              </a:xfrm>
              <a:custGeom>
                <a:rect b="b" l="l" r="r" t="t"/>
                <a:pathLst>
                  <a:path extrusionOk="0" h="1537" w="1250">
                    <a:moveTo>
                      <a:pt x="710" y="106"/>
                    </a:moveTo>
                    <a:cubicBezTo>
                      <a:pt x="729" y="106"/>
                      <a:pt x="749" y="107"/>
                      <a:pt x="768" y="110"/>
                    </a:cubicBezTo>
                    <a:cubicBezTo>
                      <a:pt x="786" y="110"/>
                      <a:pt x="795" y="119"/>
                      <a:pt x="812" y="119"/>
                    </a:cubicBezTo>
                    <a:cubicBezTo>
                      <a:pt x="920" y="163"/>
                      <a:pt x="1018" y="253"/>
                      <a:pt x="1053" y="368"/>
                    </a:cubicBezTo>
                    <a:cubicBezTo>
                      <a:pt x="1125" y="520"/>
                      <a:pt x="1143" y="699"/>
                      <a:pt x="1107" y="859"/>
                    </a:cubicBezTo>
                    <a:cubicBezTo>
                      <a:pt x="1042" y="1193"/>
                      <a:pt x="814" y="1437"/>
                      <a:pt x="578" y="1437"/>
                    </a:cubicBezTo>
                    <a:cubicBezTo>
                      <a:pt x="555" y="1437"/>
                      <a:pt x="532" y="1435"/>
                      <a:pt x="509" y="1430"/>
                    </a:cubicBezTo>
                    <a:cubicBezTo>
                      <a:pt x="259" y="1377"/>
                      <a:pt x="108" y="1038"/>
                      <a:pt x="179" y="681"/>
                    </a:cubicBezTo>
                    <a:cubicBezTo>
                      <a:pt x="206" y="511"/>
                      <a:pt x="286" y="351"/>
                      <a:pt x="411" y="235"/>
                    </a:cubicBezTo>
                    <a:cubicBezTo>
                      <a:pt x="487" y="151"/>
                      <a:pt x="596" y="106"/>
                      <a:pt x="710" y="106"/>
                    </a:cubicBezTo>
                    <a:close/>
                    <a:moveTo>
                      <a:pt x="691" y="0"/>
                    </a:moveTo>
                    <a:cubicBezTo>
                      <a:pt x="561" y="0"/>
                      <a:pt x="433" y="52"/>
                      <a:pt x="340" y="154"/>
                    </a:cubicBezTo>
                    <a:cubicBezTo>
                      <a:pt x="206" y="297"/>
                      <a:pt x="108" y="467"/>
                      <a:pt x="72" y="654"/>
                    </a:cubicBezTo>
                    <a:cubicBezTo>
                      <a:pt x="1" y="1055"/>
                      <a:pt x="161" y="1430"/>
                      <a:pt x="447" y="1519"/>
                    </a:cubicBezTo>
                    <a:cubicBezTo>
                      <a:pt x="465" y="1519"/>
                      <a:pt x="473" y="1528"/>
                      <a:pt x="491" y="1528"/>
                    </a:cubicBezTo>
                    <a:cubicBezTo>
                      <a:pt x="519" y="1534"/>
                      <a:pt x="548" y="1537"/>
                      <a:pt x="576" y="1537"/>
                    </a:cubicBezTo>
                    <a:cubicBezTo>
                      <a:pt x="860" y="1537"/>
                      <a:pt x="1132" y="1258"/>
                      <a:pt x="1205" y="877"/>
                    </a:cubicBezTo>
                    <a:cubicBezTo>
                      <a:pt x="1250" y="690"/>
                      <a:pt x="1232" y="493"/>
                      <a:pt x="1151" y="315"/>
                    </a:cubicBezTo>
                    <a:cubicBezTo>
                      <a:pt x="1125" y="244"/>
                      <a:pt x="1080" y="181"/>
                      <a:pt x="1027" y="128"/>
                    </a:cubicBezTo>
                    <a:cubicBezTo>
                      <a:pt x="929" y="43"/>
                      <a:pt x="809" y="0"/>
                      <a:pt x="6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4"/>
              <p:cNvSpPr/>
              <p:nvPr/>
            </p:nvSpPr>
            <p:spPr>
              <a:xfrm>
                <a:off x="2267806" y="2760395"/>
                <a:ext cx="80319" cy="30612"/>
              </a:xfrm>
              <a:custGeom>
                <a:rect b="b" l="l" r="r" t="t"/>
                <a:pathLst>
                  <a:path extrusionOk="0" h="218" w="572">
                    <a:moveTo>
                      <a:pt x="282" y="1"/>
                    </a:moveTo>
                    <a:cubicBezTo>
                      <a:pt x="174" y="1"/>
                      <a:pt x="67" y="39"/>
                      <a:pt x="0" y="74"/>
                    </a:cubicBezTo>
                    <a:lnTo>
                      <a:pt x="45" y="164"/>
                    </a:lnTo>
                    <a:cubicBezTo>
                      <a:pt x="55" y="164"/>
                      <a:pt x="162" y="106"/>
                      <a:pt x="275" y="106"/>
                    </a:cubicBezTo>
                    <a:cubicBezTo>
                      <a:pt x="350" y="106"/>
                      <a:pt x="428" y="132"/>
                      <a:pt x="482" y="217"/>
                    </a:cubicBezTo>
                    <a:lnTo>
                      <a:pt x="571" y="155"/>
                    </a:lnTo>
                    <a:cubicBezTo>
                      <a:pt x="500" y="39"/>
                      <a:pt x="390" y="1"/>
                      <a:pt x="2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4"/>
              <p:cNvSpPr/>
              <p:nvPr/>
            </p:nvSpPr>
            <p:spPr>
              <a:xfrm>
                <a:off x="1781689" y="2658031"/>
                <a:ext cx="302038" cy="72739"/>
              </a:xfrm>
              <a:custGeom>
                <a:rect b="b" l="l" r="r" t="t"/>
                <a:pathLst>
                  <a:path extrusionOk="0" h="518" w="2151">
                    <a:moveTo>
                      <a:pt x="527" y="0"/>
                    </a:moveTo>
                    <a:cubicBezTo>
                      <a:pt x="297" y="0"/>
                      <a:pt x="36" y="322"/>
                      <a:pt x="1" y="366"/>
                    </a:cubicBezTo>
                    <a:lnTo>
                      <a:pt x="81" y="429"/>
                    </a:lnTo>
                    <a:cubicBezTo>
                      <a:pt x="151" y="341"/>
                      <a:pt x="367" y="107"/>
                      <a:pt x="527" y="107"/>
                    </a:cubicBezTo>
                    <a:cubicBezTo>
                      <a:pt x="530" y="107"/>
                      <a:pt x="533" y="107"/>
                      <a:pt x="536" y="108"/>
                    </a:cubicBezTo>
                    <a:cubicBezTo>
                      <a:pt x="705" y="108"/>
                      <a:pt x="1740" y="402"/>
                      <a:pt x="2124" y="518"/>
                    </a:cubicBezTo>
                    <a:lnTo>
                      <a:pt x="2151" y="420"/>
                    </a:lnTo>
                    <a:cubicBezTo>
                      <a:pt x="2088" y="402"/>
                      <a:pt x="759" y="9"/>
                      <a:pt x="536" y="1"/>
                    </a:cubicBezTo>
                    <a:cubicBezTo>
                      <a:pt x="533" y="0"/>
                      <a:pt x="530" y="0"/>
                      <a:pt x="5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4"/>
              <p:cNvSpPr/>
              <p:nvPr/>
            </p:nvSpPr>
            <p:spPr>
              <a:xfrm>
                <a:off x="1809211" y="2251102"/>
                <a:ext cx="791955" cy="474207"/>
              </a:xfrm>
              <a:custGeom>
                <a:rect b="b" l="l" r="r" t="t"/>
                <a:pathLst>
                  <a:path extrusionOk="0" h="3377" w="5640">
                    <a:moveTo>
                      <a:pt x="2170" y="0"/>
                    </a:moveTo>
                    <a:cubicBezTo>
                      <a:pt x="2096" y="0"/>
                      <a:pt x="2029" y="11"/>
                      <a:pt x="1973" y="35"/>
                    </a:cubicBezTo>
                    <a:cubicBezTo>
                      <a:pt x="1535" y="222"/>
                      <a:pt x="1428" y="517"/>
                      <a:pt x="1428" y="517"/>
                    </a:cubicBezTo>
                    <a:cubicBezTo>
                      <a:pt x="1428" y="517"/>
                      <a:pt x="1419" y="516"/>
                      <a:pt x="1401" y="516"/>
                    </a:cubicBezTo>
                    <a:cubicBezTo>
                      <a:pt x="1289" y="516"/>
                      <a:pt x="863" y="536"/>
                      <a:pt x="617" y="829"/>
                    </a:cubicBezTo>
                    <a:cubicBezTo>
                      <a:pt x="331" y="1177"/>
                      <a:pt x="1" y="3220"/>
                      <a:pt x="590" y="3371"/>
                    </a:cubicBezTo>
                    <a:cubicBezTo>
                      <a:pt x="603" y="3375"/>
                      <a:pt x="616" y="3376"/>
                      <a:pt x="629" y="3376"/>
                    </a:cubicBezTo>
                    <a:cubicBezTo>
                      <a:pt x="1009" y="3376"/>
                      <a:pt x="1518" y="2051"/>
                      <a:pt x="1518" y="2051"/>
                    </a:cubicBezTo>
                    <a:cubicBezTo>
                      <a:pt x="1622" y="2088"/>
                      <a:pt x="1729" y="2106"/>
                      <a:pt x="1836" y="2106"/>
                    </a:cubicBezTo>
                    <a:cubicBezTo>
                      <a:pt x="2141" y="2106"/>
                      <a:pt x="2439" y="1961"/>
                      <a:pt x="2624" y="1703"/>
                    </a:cubicBezTo>
                    <a:cubicBezTo>
                      <a:pt x="2624" y="1703"/>
                      <a:pt x="3335" y="2602"/>
                      <a:pt x="4187" y="2602"/>
                    </a:cubicBezTo>
                    <a:cubicBezTo>
                      <a:pt x="4318" y="2602"/>
                      <a:pt x="4451" y="2581"/>
                      <a:pt x="4586" y="2533"/>
                    </a:cubicBezTo>
                    <a:cubicBezTo>
                      <a:pt x="5434" y="2221"/>
                      <a:pt x="5639" y="686"/>
                      <a:pt x="5398" y="356"/>
                    </a:cubicBezTo>
                    <a:cubicBezTo>
                      <a:pt x="5332" y="273"/>
                      <a:pt x="5232" y="231"/>
                      <a:pt x="5121" y="231"/>
                    </a:cubicBezTo>
                    <a:cubicBezTo>
                      <a:pt x="4993" y="231"/>
                      <a:pt x="4849" y="286"/>
                      <a:pt x="4720" y="401"/>
                    </a:cubicBezTo>
                    <a:cubicBezTo>
                      <a:pt x="4783" y="535"/>
                      <a:pt x="4792" y="686"/>
                      <a:pt x="4756" y="829"/>
                    </a:cubicBezTo>
                    <a:cubicBezTo>
                      <a:pt x="4713" y="1001"/>
                      <a:pt x="4621" y="1081"/>
                      <a:pt x="4548" y="1081"/>
                    </a:cubicBezTo>
                    <a:cubicBezTo>
                      <a:pt x="4454" y="1081"/>
                      <a:pt x="4388" y="952"/>
                      <a:pt x="4488" y="722"/>
                    </a:cubicBezTo>
                    <a:cubicBezTo>
                      <a:pt x="4542" y="597"/>
                      <a:pt x="4622" y="490"/>
                      <a:pt x="4720" y="401"/>
                    </a:cubicBezTo>
                    <a:cubicBezTo>
                      <a:pt x="4720" y="392"/>
                      <a:pt x="4711" y="383"/>
                      <a:pt x="4711" y="383"/>
                    </a:cubicBezTo>
                    <a:cubicBezTo>
                      <a:pt x="4648" y="250"/>
                      <a:pt x="4512" y="175"/>
                      <a:pt x="4372" y="175"/>
                    </a:cubicBezTo>
                    <a:cubicBezTo>
                      <a:pt x="4315" y="175"/>
                      <a:pt x="4257" y="188"/>
                      <a:pt x="4203" y="213"/>
                    </a:cubicBezTo>
                    <a:cubicBezTo>
                      <a:pt x="4015" y="303"/>
                      <a:pt x="3855" y="436"/>
                      <a:pt x="3730" y="606"/>
                    </a:cubicBezTo>
                    <a:cubicBezTo>
                      <a:pt x="3730" y="606"/>
                      <a:pt x="2735" y="0"/>
                      <a:pt x="2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4"/>
              <p:cNvSpPr/>
              <p:nvPr/>
            </p:nvSpPr>
            <p:spPr>
              <a:xfrm>
                <a:off x="1751640" y="2618433"/>
                <a:ext cx="168080" cy="256552"/>
              </a:xfrm>
              <a:custGeom>
                <a:rect b="b" l="l" r="r" t="t"/>
                <a:pathLst>
                  <a:path extrusionOk="0" h="1827" w="1197">
                    <a:moveTo>
                      <a:pt x="493" y="0"/>
                    </a:moveTo>
                    <a:cubicBezTo>
                      <a:pt x="475" y="0"/>
                      <a:pt x="456" y="2"/>
                      <a:pt x="438" y="6"/>
                    </a:cubicBezTo>
                    <a:cubicBezTo>
                      <a:pt x="1" y="104"/>
                      <a:pt x="63" y="1416"/>
                      <a:pt x="456" y="1710"/>
                    </a:cubicBezTo>
                    <a:cubicBezTo>
                      <a:pt x="542" y="1788"/>
                      <a:pt x="652" y="1827"/>
                      <a:pt x="761" y="1827"/>
                    </a:cubicBezTo>
                    <a:cubicBezTo>
                      <a:pt x="889" y="1827"/>
                      <a:pt x="1016" y="1775"/>
                      <a:pt x="1107" y="1674"/>
                    </a:cubicBezTo>
                    <a:cubicBezTo>
                      <a:pt x="1107" y="1665"/>
                      <a:pt x="1116" y="1665"/>
                      <a:pt x="1116" y="1656"/>
                    </a:cubicBezTo>
                    <a:lnTo>
                      <a:pt x="1196" y="916"/>
                    </a:lnTo>
                    <a:cubicBezTo>
                      <a:pt x="1196" y="916"/>
                      <a:pt x="902" y="0"/>
                      <a:pt x="493" y="0"/>
                    </a:cubicBezTo>
                    <a:close/>
                  </a:path>
                </a:pathLst>
              </a:custGeom>
              <a:solidFill>
                <a:srgbClr val="7B40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4"/>
              <p:cNvSpPr/>
              <p:nvPr/>
            </p:nvSpPr>
            <p:spPr>
              <a:xfrm>
                <a:off x="1816793" y="2672494"/>
                <a:ext cx="76528" cy="172298"/>
              </a:xfrm>
              <a:custGeom>
                <a:rect b="b" l="l" r="r" t="t"/>
                <a:pathLst>
                  <a:path extrusionOk="0" h="1227" w="545">
                    <a:moveTo>
                      <a:pt x="3" y="1"/>
                    </a:moveTo>
                    <a:cubicBezTo>
                      <a:pt x="0" y="1"/>
                      <a:pt x="0" y="5"/>
                      <a:pt x="0" y="5"/>
                    </a:cubicBezTo>
                    <a:cubicBezTo>
                      <a:pt x="0" y="5"/>
                      <a:pt x="0" y="14"/>
                      <a:pt x="0" y="14"/>
                    </a:cubicBezTo>
                    <a:cubicBezTo>
                      <a:pt x="268" y="228"/>
                      <a:pt x="339" y="567"/>
                      <a:pt x="357" y="888"/>
                    </a:cubicBezTo>
                    <a:cubicBezTo>
                      <a:pt x="315" y="775"/>
                      <a:pt x="239" y="690"/>
                      <a:pt x="122" y="690"/>
                    </a:cubicBezTo>
                    <a:cubicBezTo>
                      <a:pt x="90" y="690"/>
                      <a:pt x="56" y="696"/>
                      <a:pt x="18" y="709"/>
                    </a:cubicBezTo>
                    <a:cubicBezTo>
                      <a:pt x="9" y="709"/>
                      <a:pt x="9" y="727"/>
                      <a:pt x="18" y="727"/>
                    </a:cubicBezTo>
                    <a:cubicBezTo>
                      <a:pt x="134" y="727"/>
                      <a:pt x="241" y="808"/>
                      <a:pt x="286" y="915"/>
                    </a:cubicBezTo>
                    <a:cubicBezTo>
                      <a:pt x="322" y="1013"/>
                      <a:pt x="339" y="1111"/>
                      <a:pt x="357" y="1200"/>
                    </a:cubicBezTo>
                    <a:cubicBezTo>
                      <a:pt x="357" y="1218"/>
                      <a:pt x="371" y="1227"/>
                      <a:pt x="384" y="1227"/>
                    </a:cubicBezTo>
                    <a:cubicBezTo>
                      <a:pt x="397" y="1227"/>
                      <a:pt x="411" y="1218"/>
                      <a:pt x="411" y="1200"/>
                    </a:cubicBezTo>
                    <a:cubicBezTo>
                      <a:pt x="545" y="808"/>
                      <a:pt x="411" y="165"/>
                      <a:pt x="9" y="5"/>
                    </a:cubicBezTo>
                    <a:cubicBezTo>
                      <a:pt x="6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4"/>
              <p:cNvSpPr/>
              <p:nvPr/>
            </p:nvSpPr>
            <p:spPr>
              <a:xfrm>
                <a:off x="1677782" y="3121548"/>
                <a:ext cx="461131" cy="485581"/>
              </a:xfrm>
              <a:custGeom>
                <a:rect b="b" l="l" r="r" t="t"/>
                <a:pathLst>
                  <a:path extrusionOk="0" h="3458" w="3284">
                    <a:moveTo>
                      <a:pt x="527" y="0"/>
                    </a:moveTo>
                    <a:lnTo>
                      <a:pt x="0" y="598"/>
                    </a:lnTo>
                    <a:cubicBezTo>
                      <a:pt x="0" y="598"/>
                      <a:pt x="1707" y="3457"/>
                      <a:pt x="1790" y="3457"/>
                    </a:cubicBezTo>
                    <a:cubicBezTo>
                      <a:pt x="1792" y="3457"/>
                      <a:pt x="1793" y="3456"/>
                      <a:pt x="1793" y="3453"/>
                    </a:cubicBezTo>
                    <a:lnTo>
                      <a:pt x="2578" y="2159"/>
                    </a:lnTo>
                    <a:lnTo>
                      <a:pt x="3283" y="3069"/>
                    </a:lnTo>
                    <a:lnTo>
                      <a:pt x="3256" y="1187"/>
                    </a:lnTo>
                    <a:lnTo>
                      <a:pt x="2935" y="669"/>
                    </a:lnTo>
                    <a:lnTo>
                      <a:pt x="2525" y="1865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4"/>
              <p:cNvSpPr/>
              <p:nvPr/>
            </p:nvSpPr>
            <p:spPr>
              <a:xfrm>
                <a:off x="1687752" y="3225456"/>
                <a:ext cx="461131" cy="398519"/>
              </a:xfrm>
              <a:custGeom>
                <a:rect b="b" l="l" r="r" t="t"/>
                <a:pathLst>
                  <a:path extrusionOk="0" h="2838" w="3284">
                    <a:moveTo>
                      <a:pt x="10" y="1"/>
                    </a:moveTo>
                    <a:cubicBezTo>
                      <a:pt x="1" y="10"/>
                      <a:pt x="1" y="19"/>
                      <a:pt x="1" y="19"/>
                    </a:cubicBezTo>
                    <a:cubicBezTo>
                      <a:pt x="250" y="517"/>
                      <a:pt x="1681" y="2838"/>
                      <a:pt x="1704" y="2838"/>
                    </a:cubicBezTo>
                    <a:cubicBezTo>
                      <a:pt x="1704" y="2838"/>
                      <a:pt x="1705" y="2838"/>
                      <a:pt x="1705" y="2838"/>
                    </a:cubicBezTo>
                    <a:cubicBezTo>
                      <a:pt x="1705" y="2838"/>
                      <a:pt x="1705" y="2838"/>
                      <a:pt x="1705" y="2838"/>
                    </a:cubicBezTo>
                    <a:cubicBezTo>
                      <a:pt x="1728" y="2838"/>
                      <a:pt x="2454" y="1686"/>
                      <a:pt x="2525" y="1473"/>
                    </a:cubicBezTo>
                    <a:cubicBezTo>
                      <a:pt x="2646" y="1628"/>
                      <a:pt x="3229" y="2439"/>
                      <a:pt x="3264" y="2439"/>
                    </a:cubicBezTo>
                    <a:cubicBezTo>
                      <a:pt x="3265" y="2439"/>
                      <a:pt x="3266" y="2438"/>
                      <a:pt x="3266" y="2436"/>
                    </a:cubicBezTo>
                    <a:cubicBezTo>
                      <a:pt x="3284" y="2035"/>
                      <a:pt x="3275" y="1633"/>
                      <a:pt x="3248" y="1223"/>
                    </a:cubicBezTo>
                    <a:cubicBezTo>
                      <a:pt x="3230" y="857"/>
                      <a:pt x="3248" y="830"/>
                      <a:pt x="3203" y="465"/>
                    </a:cubicBezTo>
                    <a:cubicBezTo>
                      <a:pt x="3203" y="460"/>
                      <a:pt x="3197" y="454"/>
                      <a:pt x="3192" y="454"/>
                    </a:cubicBezTo>
                    <a:cubicBezTo>
                      <a:pt x="3189" y="454"/>
                      <a:pt x="3185" y="457"/>
                      <a:pt x="3185" y="465"/>
                    </a:cubicBezTo>
                    <a:cubicBezTo>
                      <a:pt x="3105" y="822"/>
                      <a:pt x="3168" y="1883"/>
                      <a:pt x="3168" y="2222"/>
                    </a:cubicBezTo>
                    <a:lnTo>
                      <a:pt x="3159" y="2213"/>
                    </a:lnTo>
                    <a:cubicBezTo>
                      <a:pt x="3123" y="2178"/>
                      <a:pt x="2530" y="1428"/>
                      <a:pt x="2517" y="1428"/>
                    </a:cubicBezTo>
                    <a:cubicBezTo>
                      <a:pt x="2516" y="1428"/>
                      <a:pt x="2516" y="1428"/>
                      <a:pt x="2516" y="1428"/>
                    </a:cubicBezTo>
                    <a:cubicBezTo>
                      <a:pt x="2383" y="1624"/>
                      <a:pt x="1758" y="2570"/>
                      <a:pt x="1722" y="2659"/>
                    </a:cubicBezTo>
                    <a:cubicBezTo>
                      <a:pt x="1446" y="2178"/>
                      <a:pt x="357" y="456"/>
                      <a:pt x="27" y="10"/>
                    </a:cubicBezTo>
                    <a:cubicBezTo>
                      <a:pt x="18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4"/>
              <p:cNvSpPr/>
              <p:nvPr/>
            </p:nvSpPr>
            <p:spPr>
              <a:xfrm>
                <a:off x="2359216" y="4757761"/>
                <a:ext cx="1454444" cy="65296"/>
              </a:xfrm>
              <a:custGeom>
                <a:rect b="b" l="l" r="r" t="t"/>
                <a:pathLst>
                  <a:path extrusionOk="0" h="465" w="10358">
                    <a:moveTo>
                      <a:pt x="0" y="1"/>
                    </a:moveTo>
                    <a:lnTo>
                      <a:pt x="0" y="465"/>
                    </a:lnTo>
                    <a:lnTo>
                      <a:pt x="10358" y="465"/>
                    </a:lnTo>
                    <a:lnTo>
                      <a:pt x="10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4"/>
              <p:cNvSpPr/>
              <p:nvPr/>
            </p:nvSpPr>
            <p:spPr>
              <a:xfrm>
                <a:off x="3081932" y="4757761"/>
                <a:ext cx="731716" cy="65296"/>
              </a:xfrm>
              <a:custGeom>
                <a:rect b="b" l="l" r="r" t="t"/>
                <a:pathLst>
                  <a:path extrusionOk="0" h="465" w="5211">
                    <a:moveTo>
                      <a:pt x="1" y="1"/>
                    </a:moveTo>
                    <a:lnTo>
                      <a:pt x="1" y="465"/>
                    </a:lnTo>
                    <a:lnTo>
                      <a:pt x="5211" y="465"/>
                    </a:lnTo>
                    <a:lnTo>
                      <a:pt x="5211" y="1"/>
                    </a:lnTo>
                    <a:close/>
                  </a:path>
                </a:pathLst>
              </a:custGeom>
              <a:solidFill>
                <a:srgbClr val="1A2E35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4"/>
              <p:cNvSpPr/>
              <p:nvPr/>
            </p:nvSpPr>
            <p:spPr>
              <a:xfrm>
                <a:off x="3160845" y="3860916"/>
                <a:ext cx="1602304" cy="962175"/>
              </a:xfrm>
              <a:custGeom>
                <a:rect b="b" l="l" r="r" t="t"/>
                <a:pathLst>
                  <a:path extrusionOk="0" h="6852" w="11411">
                    <a:moveTo>
                      <a:pt x="1321" y="0"/>
                    </a:moveTo>
                    <a:lnTo>
                      <a:pt x="1" y="6852"/>
                    </a:lnTo>
                    <a:lnTo>
                      <a:pt x="10090" y="6852"/>
                    </a:lnTo>
                    <a:lnTo>
                      <a:pt x="114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4"/>
              <p:cNvSpPr/>
              <p:nvPr/>
            </p:nvSpPr>
            <p:spPr>
              <a:xfrm>
                <a:off x="3871205" y="4255489"/>
                <a:ext cx="181700" cy="173001"/>
              </a:xfrm>
              <a:custGeom>
                <a:rect b="b" l="l" r="r" t="t"/>
                <a:pathLst>
                  <a:path extrusionOk="0" h="1232" w="1294">
                    <a:moveTo>
                      <a:pt x="705" y="1"/>
                    </a:moveTo>
                    <a:cubicBezTo>
                      <a:pt x="357" y="9"/>
                      <a:pt x="71" y="268"/>
                      <a:pt x="36" y="616"/>
                    </a:cubicBezTo>
                    <a:cubicBezTo>
                      <a:pt x="0" y="919"/>
                      <a:pt x="223" y="1196"/>
                      <a:pt x="526" y="1223"/>
                    </a:cubicBezTo>
                    <a:cubicBezTo>
                      <a:pt x="544" y="1232"/>
                      <a:pt x="571" y="1232"/>
                      <a:pt x="589" y="1232"/>
                    </a:cubicBezTo>
                    <a:cubicBezTo>
                      <a:pt x="937" y="1223"/>
                      <a:pt x="1222" y="964"/>
                      <a:pt x="1258" y="616"/>
                    </a:cubicBezTo>
                    <a:cubicBezTo>
                      <a:pt x="1294" y="313"/>
                      <a:pt x="1079" y="36"/>
                      <a:pt x="7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4"/>
              <p:cNvSpPr/>
              <p:nvPr/>
            </p:nvSpPr>
            <p:spPr>
              <a:xfrm>
                <a:off x="3479026" y="4477207"/>
                <a:ext cx="1165184" cy="345861"/>
              </a:xfrm>
              <a:custGeom>
                <a:rect b="b" l="l" r="r" t="t"/>
                <a:pathLst>
                  <a:path extrusionOk="0" h="2463" w="8298">
                    <a:moveTo>
                      <a:pt x="8297" y="1"/>
                    </a:moveTo>
                    <a:lnTo>
                      <a:pt x="1" y="2463"/>
                    </a:lnTo>
                    <a:lnTo>
                      <a:pt x="7824" y="2463"/>
                    </a:lnTo>
                    <a:lnTo>
                      <a:pt x="8297" y="1"/>
                    </a:lnTo>
                    <a:close/>
                  </a:path>
                </a:pathLst>
              </a:custGeom>
              <a:solidFill>
                <a:srgbClr val="1A2E35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24"/>
            <p:cNvGrpSpPr/>
            <p:nvPr/>
          </p:nvGrpSpPr>
          <p:grpSpPr>
            <a:xfrm>
              <a:off x="2451182" y="2681588"/>
              <a:ext cx="673200" cy="489219"/>
              <a:chOff x="2800682" y="1686943"/>
              <a:chExt cx="464724" cy="337719"/>
            </a:xfrm>
          </p:grpSpPr>
          <p:sp>
            <p:nvSpPr>
              <p:cNvPr id="194" name="Google Shape;194;p24"/>
              <p:cNvSpPr/>
              <p:nvPr/>
            </p:nvSpPr>
            <p:spPr>
              <a:xfrm>
                <a:off x="2802471" y="1689527"/>
                <a:ext cx="456674" cy="332650"/>
              </a:xfrm>
              <a:custGeom>
                <a:rect b="b" l="l" r="r" t="t"/>
                <a:pathLst>
                  <a:path extrusionOk="0" h="3347" w="4595">
                    <a:moveTo>
                      <a:pt x="2338" y="1"/>
                    </a:moveTo>
                    <a:cubicBezTo>
                      <a:pt x="1089" y="1"/>
                      <a:pt x="81" y="750"/>
                      <a:pt x="81" y="1678"/>
                    </a:cubicBezTo>
                    <a:cubicBezTo>
                      <a:pt x="81" y="1937"/>
                      <a:pt x="161" y="2187"/>
                      <a:pt x="304" y="2401"/>
                    </a:cubicBezTo>
                    <a:lnTo>
                      <a:pt x="1" y="3079"/>
                    </a:lnTo>
                    <a:lnTo>
                      <a:pt x="777" y="2882"/>
                    </a:lnTo>
                    <a:cubicBezTo>
                      <a:pt x="1228" y="3186"/>
                      <a:pt x="1756" y="3347"/>
                      <a:pt x="2294" y="3347"/>
                    </a:cubicBezTo>
                    <a:cubicBezTo>
                      <a:pt x="2309" y="3347"/>
                      <a:pt x="2323" y="3347"/>
                      <a:pt x="2338" y="3346"/>
                    </a:cubicBezTo>
                    <a:cubicBezTo>
                      <a:pt x="3587" y="3346"/>
                      <a:pt x="4595" y="2597"/>
                      <a:pt x="4595" y="1678"/>
                    </a:cubicBezTo>
                    <a:cubicBezTo>
                      <a:pt x="4595" y="750"/>
                      <a:pt x="3587" y="1"/>
                      <a:pt x="2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4"/>
              <p:cNvSpPr/>
              <p:nvPr/>
            </p:nvSpPr>
            <p:spPr>
              <a:xfrm>
                <a:off x="2800682" y="1686943"/>
                <a:ext cx="464724" cy="337719"/>
              </a:xfrm>
              <a:custGeom>
                <a:rect b="b" l="l" r="r" t="t"/>
                <a:pathLst>
                  <a:path extrusionOk="0" h="3398" w="4676">
                    <a:moveTo>
                      <a:pt x="2386" y="0"/>
                    </a:moveTo>
                    <a:cubicBezTo>
                      <a:pt x="2308" y="0"/>
                      <a:pt x="2230" y="3"/>
                      <a:pt x="2151" y="9"/>
                    </a:cubicBezTo>
                    <a:cubicBezTo>
                      <a:pt x="1901" y="27"/>
                      <a:pt x="1660" y="72"/>
                      <a:pt x="1428" y="152"/>
                    </a:cubicBezTo>
                    <a:cubicBezTo>
                      <a:pt x="1187" y="232"/>
                      <a:pt x="964" y="339"/>
                      <a:pt x="768" y="491"/>
                    </a:cubicBezTo>
                    <a:cubicBezTo>
                      <a:pt x="563" y="634"/>
                      <a:pt x="393" y="821"/>
                      <a:pt x="268" y="1026"/>
                    </a:cubicBezTo>
                    <a:cubicBezTo>
                      <a:pt x="10" y="1463"/>
                      <a:pt x="36" y="2016"/>
                      <a:pt x="322" y="2427"/>
                    </a:cubicBezTo>
                    <a:cubicBezTo>
                      <a:pt x="188" y="2222"/>
                      <a:pt x="117" y="1990"/>
                      <a:pt x="108" y="1740"/>
                    </a:cubicBezTo>
                    <a:cubicBezTo>
                      <a:pt x="99" y="1499"/>
                      <a:pt x="170" y="1258"/>
                      <a:pt x="295" y="1053"/>
                    </a:cubicBezTo>
                    <a:cubicBezTo>
                      <a:pt x="420" y="839"/>
                      <a:pt x="590" y="660"/>
                      <a:pt x="795" y="527"/>
                    </a:cubicBezTo>
                    <a:cubicBezTo>
                      <a:pt x="991" y="384"/>
                      <a:pt x="1205" y="277"/>
                      <a:pt x="1437" y="196"/>
                    </a:cubicBezTo>
                    <a:cubicBezTo>
                      <a:pt x="1669" y="125"/>
                      <a:pt x="1910" y="80"/>
                      <a:pt x="2151" y="63"/>
                    </a:cubicBezTo>
                    <a:cubicBezTo>
                      <a:pt x="2205" y="61"/>
                      <a:pt x="2259" y="60"/>
                      <a:pt x="2313" y="60"/>
                    </a:cubicBezTo>
                    <a:cubicBezTo>
                      <a:pt x="2500" y="60"/>
                      <a:pt x="2687" y="73"/>
                      <a:pt x="2873" y="107"/>
                    </a:cubicBezTo>
                    <a:cubicBezTo>
                      <a:pt x="3114" y="143"/>
                      <a:pt x="3346" y="223"/>
                      <a:pt x="3560" y="321"/>
                    </a:cubicBezTo>
                    <a:cubicBezTo>
                      <a:pt x="3783" y="428"/>
                      <a:pt x="3980" y="562"/>
                      <a:pt x="4149" y="732"/>
                    </a:cubicBezTo>
                    <a:cubicBezTo>
                      <a:pt x="4328" y="901"/>
                      <a:pt x="4452" y="1106"/>
                      <a:pt x="4524" y="1338"/>
                    </a:cubicBezTo>
                    <a:cubicBezTo>
                      <a:pt x="4604" y="1561"/>
                      <a:pt x="4604" y="1811"/>
                      <a:pt x="4533" y="2034"/>
                    </a:cubicBezTo>
                    <a:cubicBezTo>
                      <a:pt x="4470" y="2266"/>
                      <a:pt x="4345" y="2480"/>
                      <a:pt x="4176" y="2650"/>
                    </a:cubicBezTo>
                    <a:cubicBezTo>
                      <a:pt x="4006" y="2819"/>
                      <a:pt x="3810" y="2962"/>
                      <a:pt x="3587" y="3069"/>
                    </a:cubicBezTo>
                    <a:cubicBezTo>
                      <a:pt x="3373" y="3167"/>
                      <a:pt x="3141" y="3247"/>
                      <a:pt x="2900" y="3292"/>
                    </a:cubicBezTo>
                    <a:cubicBezTo>
                      <a:pt x="2721" y="3325"/>
                      <a:pt x="2543" y="3343"/>
                      <a:pt x="2364" y="3343"/>
                    </a:cubicBezTo>
                    <a:cubicBezTo>
                      <a:pt x="2302" y="3343"/>
                      <a:pt x="2240" y="3341"/>
                      <a:pt x="2178" y="3337"/>
                    </a:cubicBezTo>
                    <a:cubicBezTo>
                      <a:pt x="1687" y="3319"/>
                      <a:pt x="1214" y="3167"/>
                      <a:pt x="813" y="2900"/>
                    </a:cubicBezTo>
                    <a:lnTo>
                      <a:pt x="804" y="2891"/>
                    </a:lnTo>
                    <a:lnTo>
                      <a:pt x="795" y="2891"/>
                    </a:lnTo>
                    <a:lnTo>
                      <a:pt x="37" y="3091"/>
                    </a:lnTo>
                    <a:lnTo>
                      <a:pt x="37" y="3091"/>
                    </a:lnTo>
                    <a:lnTo>
                      <a:pt x="322" y="2427"/>
                    </a:lnTo>
                    <a:lnTo>
                      <a:pt x="10" y="3105"/>
                    </a:lnTo>
                    <a:lnTo>
                      <a:pt x="1" y="3114"/>
                    </a:lnTo>
                    <a:lnTo>
                      <a:pt x="19" y="3114"/>
                    </a:lnTo>
                    <a:lnTo>
                      <a:pt x="27" y="3112"/>
                    </a:lnTo>
                    <a:lnTo>
                      <a:pt x="27" y="3112"/>
                    </a:lnTo>
                    <a:lnTo>
                      <a:pt x="28" y="3114"/>
                    </a:lnTo>
                    <a:lnTo>
                      <a:pt x="29" y="3111"/>
                    </a:lnTo>
                    <a:lnTo>
                      <a:pt x="29" y="3111"/>
                    </a:lnTo>
                    <a:lnTo>
                      <a:pt x="791" y="2929"/>
                    </a:lnTo>
                    <a:lnTo>
                      <a:pt x="791" y="2929"/>
                    </a:lnTo>
                    <a:cubicBezTo>
                      <a:pt x="1200" y="3204"/>
                      <a:pt x="1680" y="3364"/>
                      <a:pt x="2178" y="3390"/>
                    </a:cubicBezTo>
                    <a:cubicBezTo>
                      <a:pt x="2248" y="3395"/>
                      <a:pt x="2318" y="3398"/>
                      <a:pt x="2388" y="3398"/>
                    </a:cubicBezTo>
                    <a:cubicBezTo>
                      <a:pt x="2810" y="3398"/>
                      <a:pt x="3233" y="3306"/>
                      <a:pt x="3623" y="3123"/>
                    </a:cubicBezTo>
                    <a:cubicBezTo>
                      <a:pt x="3846" y="3015"/>
                      <a:pt x="4051" y="2873"/>
                      <a:pt x="4220" y="2694"/>
                    </a:cubicBezTo>
                    <a:cubicBezTo>
                      <a:pt x="4399" y="2516"/>
                      <a:pt x="4533" y="2302"/>
                      <a:pt x="4604" y="2061"/>
                    </a:cubicBezTo>
                    <a:cubicBezTo>
                      <a:pt x="4675" y="1820"/>
                      <a:pt x="4675" y="1561"/>
                      <a:pt x="4604" y="1312"/>
                    </a:cubicBezTo>
                    <a:cubicBezTo>
                      <a:pt x="4524" y="1080"/>
                      <a:pt x="4390" y="857"/>
                      <a:pt x="4203" y="687"/>
                    </a:cubicBezTo>
                    <a:cubicBezTo>
                      <a:pt x="4024" y="509"/>
                      <a:pt x="3819" y="366"/>
                      <a:pt x="3596" y="259"/>
                    </a:cubicBezTo>
                    <a:cubicBezTo>
                      <a:pt x="3373" y="161"/>
                      <a:pt x="3132" y="80"/>
                      <a:pt x="2891" y="45"/>
                    </a:cubicBezTo>
                    <a:cubicBezTo>
                      <a:pt x="2721" y="14"/>
                      <a:pt x="2554" y="0"/>
                      <a:pt x="2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4"/>
              <p:cNvSpPr/>
              <p:nvPr/>
            </p:nvSpPr>
            <p:spPr>
              <a:xfrm>
                <a:off x="3116322" y="1832342"/>
                <a:ext cx="46214" cy="47110"/>
              </a:xfrm>
              <a:custGeom>
                <a:rect b="b" l="l" r="r" t="t"/>
                <a:pathLst>
                  <a:path extrusionOk="0" h="474" w="465">
                    <a:moveTo>
                      <a:pt x="233" y="0"/>
                    </a:moveTo>
                    <a:cubicBezTo>
                      <a:pt x="108" y="0"/>
                      <a:pt x="1" y="107"/>
                      <a:pt x="1" y="241"/>
                    </a:cubicBezTo>
                    <a:cubicBezTo>
                      <a:pt x="1" y="366"/>
                      <a:pt x="99" y="473"/>
                      <a:pt x="233" y="473"/>
                    </a:cubicBezTo>
                    <a:cubicBezTo>
                      <a:pt x="366" y="473"/>
                      <a:pt x="465" y="366"/>
                      <a:pt x="465" y="241"/>
                    </a:cubicBezTo>
                    <a:cubicBezTo>
                      <a:pt x="465" y="107"/>
                      <a:pt x="366" y="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4"/>
              <p:cNvSpPr/>
              <p:nvPr/>
            </p:nvSpPr>
            <p:spPr>
              <a:xfrm>
                <a:off x="3011771" y="1832342"/>
                <a:ext cx="47009" cy="47110"/>
              </a:xfrm>
              <a:custGeom>
                <a:rect b="b" l="l" r="r" t="t"/>
                <a:pathLst>
                  <a:path extrusionOk="0" h="474" w="473">
                    <a:moveTo>
                      <a:pt x="241" y="0"/>
                    </a:moveTo>
                    <a:cubicBezTo>
                      <a:pt x="107" y="0"/>
                      <a:pt x="0" y="107"/>
                      <a:pt x="0" y="241"/>
                    </a:cubicBezTo>
                    <a:cubicBezTo>
                      <a:pt x="0" y="366"/>
                      <a:pt x="107" y="473"/>
                      <a:pt x="241" y="473"/>
                    </a:cubicBezTo>
                    <a:cubicBezTo>
                      <a:pt x="366" y="473"/>
                      <a:pt x="473" y="366"/>
                      <a:pt x="473" y="241"/>
                    </a:cubicBezTo>
                    <a:cubicBezTo>
                      <a:pt x="473" y="107"/>
                      <a:pt x="366" y="0"/>
                      <a:pt x="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4"/>
              <p:cNvSpPr/>
              <p:nvPr/>
            </p:nvSpPr>
            <p:spPr>
              <a:xfrm>
                <a:off x="2908015" y="1832342"/>
                <a:ext cx="46214" cy="47110"/>
              </a:xfrm>
              <a:custGeom>
                <a:rect b="b" l="l" r="r" t="t"/>
                <a:pathLst>
                  <a:path extrusionOk="0" h="474" w="465">
                    <a:moveTo>
                      <a:pt x="232" y="0"/>
                    </a:moveTo>
                    <a:cubicBezTo>
                      <a:pt x="107" y="0"/>
                      <a:pt x="0" y="107"/>
                      <a:pt x="0" y="241"/>
                    </a:cubicBezTo>
                    <a:cubicBezTo>
                      <a:pt x="0" y="366"/>
                      <a:pt x="98" y="473"/>
                      <a:pt x="232" y="473"/>
                    </a:cubicBezTo>
                    <a:cubicBezTo>
                      <a:pt x="366" y="473"/>
                      <a:pt x="464" y="366"/>
                      <a:pt x="464" y="241"/>
                    </a:cubicBezTo>
                    <a:cubicBezTo>
                      <a:pt x="464" y="107"/>
                      <a:pt x="366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" name="Google Shape;199;p24"/>
          <p:cNvGrpSpPr/>
          <p:nvPr/>
        </p:nvGrpSpPr>
        <p:grpSpPr>
          <a:xfrm>
            <a:off x="598288" y="1276849"/>
            <a:ext cx="1563157" cy="1221272"/>
            <a:chOff x="598313" y="965199"/>
            <a:chExt cx="1563157" cy="1221272"/>
          </a:xfrm>
        </p:grpSpPr>
        <p:grpSp>
          <p:nvGrpSpPr>
            <p:cNvPr id="200" name="Google Shape;200;p24"/>
            <p:cNvGrpSpPr/>
            <p:nvPr/>
          </p:nvGrpSpPr>
          <p:grpSpPr>
            <a:xfrm>
              <a:off x="598313" y="1408393"/>
              <a:ext cx="1083704" cy="778078"/>
              <a:chOff x="6983237" y="2696293"/>
              <a:chExt cx="320480" cy="230099"/>
            </a:xfrm>
          </p:grpSpPr>
          <p:sp>
            <p:nvSpPr>
              <p:cNvPr id="201" name="Google Shape;201;p24"/>
              <p:cNvSpPr/>
              <p:nvPr/>
            </p:nvSpPr>
            <p:spPr>
              <a:xfrm>
                <a:off x="6983237" y="2696293"/>
                <a:ext cx="320480" cy="230099"/>
              </a:xfrm>
              <a:custGeom>
                <a:rect b="b" l="l" r="r" t="t"/>
                <a:pathLst>
                  <a:path extrusionOk="0" h="5746" w="8003">
                    <a:moveTo>
                      <a:pt x="1" y="0"/>
                    </a:moveTo>
                    <a:lnTo>
                      <a:pt x="1" y="5745"/>
                    </a:lnTo>
                    <a:lnTo>
                      <a:pt x="8003" y="5745"/>
                    </a:lnTo>
                    <a:lnTo>
                      <a:pt x="8003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6983237" y="2696293"/>
                <a:ext cx="320480" cy="28232"/>
              </a:xfrm>
              <a:custGeom>
                <a:rect b="b" l="l" r="r" t="t"/>
                <a:pathLst>
                  <a:path extrusionOk="0" h="705" w="8003">
                    <a:moveTo>
                      <a:pt x="1" y="0"/>
                    </a:moveTo>
                    <a:lnTo>
                      <a:pt x="1" y="705"/>
                    </a:lnTo>
                    <a:lnTo>
                      <a:pt x="8003" y="705"/>
                    </a:lnTo>
                    <a:lnTo>
                      <a:pt x="8003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6995370" y="2703421"/>
                <a:ext cx="13976" cy="14336"/>
              </a:xfrm>
              <a:custGeom>
                <a:rect b="b" l="l" r="r" t="t"/>
                <a:pathLst>
                  <a:path extrusionOk="0" h="358" w="349">
                    <a:moveTo>
                      <a:pt x="179" y="1"/>
                    </a:moveTo>
                    <a:cubicBezTo>
                      <a:pt x="81" y="1"/>
                      <a:pt x="1" y="81"/>
                      <a:pt x="1" y="179"/>
                    </a:cubicBezTo>
                    <a:cubicBezTo>
                      <a:pt x="1" y="277"/>
                      <a:pt x="81" y="357"/>
                      <a:pt x="179" y="357"/>
                    </a:cubicBezTo>
                    <a:cubicBezTo>
                      <a:pt x="268" y="357"/>
                      <a:pt x="349" y="277"/>
                      <a:pt x="349" y="179"/>
                    </a:cubicBezTo>
                    <a:cubicBezTo>
                      <a:pt x="349" y="81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>
                <a:off x="7023962" y="2703421"/>
                <a:ext cx="14336" cy="14336"/>
              </a:xfrm>
              <a:custGeom>
                <a:rect b="b" l="l" r="r" t="t"/>
                <a:pathLst>
                  <a:path extrusionOk="0" h="358" w="358">
                    <a:moveTo>
                      <a:pt x="179" y="1"/>
                    </a:moveTo>
                    <a:cubicBezTo>
                      <a:pt x="81" y="1"/>
                      <a:pt x="1" y="81"/>
                      <a:pt x="1" y="179"/>
                    </a:cubicBezTo>
                    <a:cubicBezTo>
                      <a:pt x="1" y="277"/>
                      <a:pt x="81" y="357"/>
                      <a:pt x="179" y="357"/>
                    </a:cubicBezTo>
                    <a:cubicBezTo>
                      <a:pt x="277" y="357"/>
                      <a:pt x="357" y="277"/>
                      <a:pt x="357" y="179"/>
                    </a:cubicBezTo>
                    <a:cubicBezTo>
                      <a:pt x="357" y="81"/>
                      <a:pt x="277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>
                <a:off x="7052914" y="2703421"/>
                <a:ext cx="14296" cy="14336"/>
              </a:xfrm>
              <a:custGeom>
                <a:rect b="b" l="l" r="r" t="t"/>
                <a:pathLst>
                  <a:path extrusionOk="0" h="358" w="357">
                    <a:moveTo>
                      <a:pt x="179" y="1"/>
                    </a:moveTo>
                    <a:cubicBezTo>
                      <a:pt x="80" y="1"/>
                      <a:pt x="0" y="81"/>
                      <a:pt x="0" y="179"/>
                    </a:cubicBezTo>
                    <a:cubicBezTo>
                      <a:pt x="0" y="277"/>
                      <a:pt x="80" y="357"/>
                      <a:pt x="179" y="357"/>
                    </a:cubicBezTo>
                    <a:cubicBezTo>
                      <a:pt x="277" y="357"/>
                      <a:pt x="357" y="277"/>
                      <a:pt x="357" y="179"/>
                    </a:cubicBezTo>
                    <a:cubicBezTo>
                      <a:pt x="357" y="81"/>
                      <a:pt x="277" y="1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" name="Google Shape;206;p24"/>
              <p:cNvGrpSpPr/>
              <p:nvPr/>
            </p:nvGrpSpPr>
            <p:grpSpPr>
              <a:xfrm>
                <a:off x="7012189" y="2768452"/>
                <a:ext cx="244390" cy="122935"/>
                <a:chOff x="7012189" y="2768452"/>
                <a:chExt cx="244390" cy="122935"/>
              </a:xfrm>
            </p:grpSpPr>
            <p:sp>
              <p:nvSpPr>
                <p:cNvPr id="207" name="Google Shape;207;p24"/>
                <p:cNvSpPr/>
                <p:nvPr/>
              </p:nvSpPr>
              <p:spPr>
                <a:xfrm>
                  <a:off x="7190785" y="2768452"/>
                  <a:ext cx="65794" cy="3964"/>
                </a:xfrm>
                <a:custGeom>
                  <a:rect b="b" l="l" r="r" t="t"/>
                  <a:pathLst>
                    <a:path extrusionOk="0" h="99" w="1643">
                      <a:moveTo>
                        <a:pt x="1" y="0"/>
                      </a:moveTo>
                      <a:lnTo>
                        <a:pt x="1" y="98"/>
                      </a:lnTo>
                      <a:lnTo>
                        <a:pt x="1642" y="98"/>
                      </a:lnTo>
                      <a:lnTo>
                        <a:pt x="164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24"/>
                <p:cNvSpPr/>
                <p:nvPr/>
              </p:nvSpPr>
              <p:spPr>
                <a:xfrm>
                  <a:off x="7040019" y="2778463"/>
                  <a:ext cx="101874" cy="3964"/>
                </a:xfrm>
                <a:custGeom>
                  <a:rect b="b" l="l" r="r" t="t"/>
                  <a:pathLst>
                    <a:path extrusionOk="0" h="99" w="2544">
                      <a:moveTo>
                        <a:pt x="1" y="0"/>
                      </a:moveTo>
                      <a:lnTo>
                        <a:pt x="1" y="98"/>
                      </a:lnTo>
                      <a:lnTo>
                        <a:pt x="2543" y="98"/>
                      </a:lnTo>
                      <a:lnTo>
                        <a:pt x="254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24"/>
                <p:cNvSpPr/>
                <p:nvPr/>
              </p:nvSpPr>
              <p:spPr>
                <a:xfrm>
                  <a:off x="7161153" y="2818828"/>
                  <a:ext cx="32517" cy="3604"/>
                </a:xfrm>
                <a:custGeom>
                  <a:rect b="b" l="l" r="r" t="t"/>
                  <a:pathLst>
                    <a:path extrusionOk="0" h="90" w="812">
                      <a:moveTo>
                        <a:pt x="0" y="0"/>
                      </a:moveTo>
                      <a:lnTo>
                        <a:pt x="0" y="89"/>
                      </a:lnTo>
                      <a:lnTo>
                        <a:pt x="812" y="89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24"/>
                <p:cNvSpPr/>
                <p:nvPr/>
              </p:nvSpPr>
              <p:spPr>
                <a:xfrm>
                  <a:off x="7030048" y="2808817"/>
                  <a:ext cx="74324" cy="3604"/>
                </a:xfrm>
                <a:custGeom>
                  <a:rect b="b" l="l" r="r" t="t"/>
                  <a:pathLst>
                    <a:path extrusionOk="0" h="90" w="1856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1856" y="90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24"/>
                <p:cNvSpPr/>
                <p:nvPr/>
              </p:nvSpPr>
              <p:spPr>
                <a:xfrm>
                  <a:off x="7180093" y="2798445"/>
                  <a:ext cx="51818" cy="3964"/>
                </a:xfrm>
                <a:custGeom>
                  <a:rect b="b" l="l" r="r" t="t"/>
                  <a:pathLst>
                    <a:path extrusionOk="0" h="99" w="1294">
                      <a:moveTo>
                        <a:pt x="0" y="1"/>
                      </a:moveTo>
                      <a:lnTo>
                        <a:pt x="0" y="99"/>
                      </a:lnTo>
                      <a:lnTo>
                        <a:pt x="1294" y="99"/>
                      </a:lnTo>
                      <a:lnTo>
                        <a:pt x="129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24"/>
                <p:cNvSpPr/>
                <p:nvPr/>
              </p:nvSpPr>
              <p:spPr>
                <a:xfrm>
                  <a:off x="7097923" y="2788434"/>
                  <a:ext cx="95427" cy="3964"/>
                </a:xfrm>
                <a:custGeom>
                  <a:rect b="b" l="l" r="r" t="t"/>
                  <a:pathLst>
                    <a:path extrusionOk="0" h="99" w="2383">
                      <a:moveTo>
                        <a:pt x="0" y="1"/>
                      </a:moveTo>
                      <a:lnTo>
                        <a:pt x="0" y="99"/>
                      </a:lnTo>
                      <a:lnTo>
                        <a:pt x="2382" y="99"/>
                      </a:lnTo>
                      <a:lnTo>
                        <a:pt x="238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24"/>
                <p:cNvSpPr/>
                <p:nvPr/>
              </p:nvSpPr>
              <p:spPr>
                <a:xfrm>
                  <a:off x="7012189" y="2798445"/>
                  <a:ext cx="10372" cy="3964"/>
                </a:xfrm>
                <a:custGeom>
                  <a:rect b="b" l="l" r="r" t="t"/>
                  <a:pathLst>
                    <a:path extrusionOk="0" h="99" w="259">
                      <a:moveTo>
                        <a:pt x="0" y="1"/>
                      </a:moveTo>
                      <a:lnTo>
                        <a:pt x="0" y="99"/>
                      </a:lnTo>
                      <a:lnTo>
                        <a:pt x="259" y="99"/>
                      </a:lnTo>
                      <a:lnTo>
                        <a:pt x="25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24"/>
                <p:cNvSpPr/>
                <p:nvPr/>
              </p:nvSpPr>
              <p:spPr>
                <a:xfrm>
                  <a:off x="7040019" y="2838810"/>
                  <a:ext cx="17900" cy="3964"/>
                </a:xfrm>
                <a:custGeom>
                  <a:rect b="b" l="l" r="r" t="t"/>
                  <a:pathLst>
                    <a:path extrusionOk="0" h="99" w="447">
                      <a:moveTo>
                        <a:pt x="1" y="1"/>
                      </a:moveTo>
                      <a:lnTo>
                        <a:pt x="1" y="99"/>
                      </a:lnTo>
                      <a:lnTo>
                        <a:pt x="447" y="99"/>
                      </a:lnTo>
                      <a:lnTo>
                        <a:pt x="44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215;p24"/>
                <p:cNvSpPr/>
                <p:nvPr/>
              </p:nvSpPr>
              <p:spPr>
                <a:xfrm>
                  <a:off x="7022520" y="2828799"/>
                  <a:ext cx="10412" cy="4004"/>
                </a:xfrm>
                <a:custGeom>
                  <a:rect b="b" l="l" r="r" t="t"/>
                  <a:pathLst>
                    <a:path extrusionOk="0" h="100" w="260">
                      <a:moveTo>
                        <a:pt x="1" y="1"/>
                      </a:moveTo>
                      <a:lnTo>
                        <a:pt x="1" y="99"/>
                      </a:lnTo>
                      <a:lnTo>
                        <a:pt x="260" y="99"/>
                      </a:lnTo>
                      <a:lnTo>
                        <a:pt x="26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24"/>
                <p:cNvSpPr/>
                <p:nvPr/>
              </p:nvSpPr>
              <p:spPr>
                <a:xfrm>
                  <a:off x="7040019" y="2857390"/>
                  <a:ext cx="101874" cy="3604"/>
                </a:xfrm>
                <a:custGeom>
                  <a:rect b="b" l="l" r="r" t="t"/>
                  <a:pathLst>
                    <a:path extrusionOk="0" h="90" w="2544">
                      <a:moveTo>
                        <a:pt x="1" y="1"/>
                      </a:moveTo>
                      <a:lnTo>
                        <a:pt x="1" y="90"/>
                      </a:lnTo>
                      <a:lnTo>
                        <a:pt x="2543" y="90"/>
                      </a:lnTo>
                      <a:lnTo>
                        <a:pt x="254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24"/>
                <p:cNvSpPr/>
                <p:nvPr/>
              </p:nvSpPr>
              <p:spPr>
                <a:xfrm>
                  <a:off x="7030048" y="2887743"/>
                  <a:ext cx="74324" cy="3644"/>
                </a:xfrm>
                <a:custGeom>
                  <a:rect b="b" l="l" r="r" t="t"/>
                  <a:pathLst>
                    <a:path extrusionOk="0" h="91" w="1856">
                      <a:moveTo>
                        <a:pt x="0" y="1"/>
                      </a:moveTo>
                      <a:lnTo>
                        <a:pt x="0" y="90"/>
                      </a:lnTo>
                      <a:lnTo>
                        <a:pt x="1856" y="90"/>
                      </a:lnTo>
                      <a:lnTo>
                        <a:pt x="185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24"/>
                <p:cNvSpPr/>
                <p:nvPr/>
              </p:nvSpPr>
              <p:spPr>
                <a:xfrm>
                  <a:off x="7097923" y="2867401"/>
                  <a:ext cx="95427" cy="3964"/>
                </a:xfrm>
                <a:custGeom>
                  <a:rect b="b" l="l" r="r" t="t"/>
                  <a:pathLst>
                    <a:path extrusionOk="0" h="99" w="2383">
                      <a:moveTo>
                        <a:pt x="0" y="0"/>
                      </a:moveTo>
                      <a:lnTo>
                        <a:pt x="0" y="99"/>
                      </a:lnTo>
                      <a:lnTo>
                        <a:pt x="2382" y="99"/>
                      </a:lnTo>
                      <a:lnTo>
                        <a:pt x="23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24"/>
                <p:cNvSpPr/>
                <p:nvPr/>
              </p:nvSpPr>
              <p:spPr>
                <a:xfrm>
                  <a:off x="7012189" y="2877412"/>
                  <a:ext cx="10372" cy="3964"/>
                </a:xfrm>
                <a:custGeom>
                  <a:rect b="b" l="l" r="r" t="t"/>
                  <a:pathLst>
                    <a:path extrusionOk="0" h="99" w="259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259" y="98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" name="Google Shape;220;p24"/>
              <p:cNvGrpSpPr/>
              <p:nvPr/>
            </p:nvGrpSpPr>
            <p:grpSpPr>
              <a:xfrm>
                <a:off x="7030048" y="2768452"/>
                <a:ext cx="244391" cy="132906"/>
                <a:chOff x="7030048" y="2768452"/>
                <a:chExt cx="244391" cy="132906"/>
              </a:xfrm>
            </p:grpSpPr>
            <p:sp>
              <p:nvSpPr>
                <p:cNvPr id="221" name="Google Shape;221;p24"/>
                <p:cNvSpPr/>
                <p:nvPr/>
              </p:nvSpPr>
              <p:spPr>
                <a:xfrm>
                  <a:off x="7163996" y="2768452"/>
                  <a:ext cx="22545" cy="3964"/>
                </a:xfrm>
                <a:custGeom>
                  <a:rect b="b" l="l" r="r" t="t"/>
                  <a:pathLst>
                    <a:path extrusionOk="0" h="99" w="563">
                      <a:moveTo>
                        <a:pt x="1" y="0"/>
                      </a:moveTo>
                      <a:lnTo>
                        <a:pt x="1" y="98"/>
                      </a:lnTo>
                      <a:lnTo>
                        <a:pt x="563" y="98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24"/>
                <p:cNvSpPr/>
                <p:nvPr/>
              </p:nvSpPr>
              <p:spPr>
                <a:xfrm>
                  <a:off x="7040019" y="2788434"/>
                  <a:ext cx="52219" cy="3964"/>
                </a:xfrm>
                <a:custGeom>
                  <a:rect b="b" l="l" r="r" t="t"/>
                  <a:pathLst>
                    <a:path extrusionOk="0" h="99" w="1304">
                      <a:moveTo>
                        <a:pt x="1" y="1"/>
                      </a:moveTo>
                      <a:lnTo>
                        <a:pt x="1" y="99"/>
                      </a:lnTo>
                      <a:lnTo>
                        <a:pt x="1303" y="99"/>
                      </a:lnTo>
                      <a:lnTo>
                        <a:pt x="13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24"/>
                <p:cNvSpPr/>
                <p:nvPr/>
              </p:nvSpPr>
              <p:spPr>
                <a:xfrm>
                  <a:off x="7030048" y="2818828"/>
                  <a:ext cx="124340" cy="3604"/>
                </a:xfrm>
                <a:custGeom>
                  <a:rect b="b" l="l" r="r" t="t"/>
                  <a:pathLst>
                    <a:path extrusionOk="0" h="90" w="3105">
                      <a:moveTo>
                        <a:pt x="0" y="0"/>
                      </a:moveTo>
                      <a:lnTo>
                        <a:pt x="0" y="89"/>
                      </a:lnTo>
                      <a:lnTo>
                        <a:pt x="3105" y="89"/>
                      </a:lnTo>
                      <a:lnTo>
                        <a:pt x="310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24"/>
                <p:cNvSpPr/>
                <p:nvPr/>
              </p:nvSpPr>
              <p:spPr>
                <a:xfrm>
                  <a:off x="7188663" y="2778463"/>
                  <a:ext cx="85776" cy="3964"/>
                </a:xfrm>
                <a:custGeom>
                  <a:rect b="b" l="l" r="r" t="t"/>
                  <a:pathLst>
                    <a:path extrusionOk="0" h="99" w="2142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2141" y="98"/>
                      </a:lnTo>
                      <a:lnTo>
                        <a:pt x="214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24"/>
                <p:cNvSpPr/>
                <p:nvPr/>
              </p:nvSpPr>
              <p:spPr>
                <a:xfrm>
                  <a:off x="7162915" y="2838810"/>
                  <a:ext cx="81492" cy="3964"/>
                </a:xfrm>
                <a:custGeom>
                  <a:rect b="b" l="l" r="r" t="t"/>
                  <a:pathLst>
                    <a:path extrusionOk="0" h="99" w="2035">
                      <a:moveTo>
                        <a:pt x="1" y="1"/>
                      </a:moveTo>
                      <a:lnTo>
                        <a:pt x="1" y="99"/>
                      </a:lnTo>
                      <a:lnTo>
                        <a:pt x="2035" y="99"/>
                      </a:lnTo>
                      <a:lnTo>
                        <a:pt x="203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24"/>
                <p:cNvSpPr/>
                <p:nvPr/>
              </p:nvSpPr>
              <p:spPr>
                <a:xfrm>
                  <a:off x="7106132" y="2828799"/>
                  <a:ext cx="70399" cy="4004"/>
                </a:xfrm>
                <a:custGeom>
                  <a:rect b="b" l="l" r="r" t="t"/>
                  <a:pathLst>
                    <a:path extrusionOk="0" h="100" w="1758">
                      <a:moveTo>
                        <a:pt x="0" y="1"/>
                      </a:moveTo>
                      <a:lnTo>
                        <a:pt x="0" y="99"/>
                      </a:lnTo>
                      <a:lnTo>
                        <a:pt x="1758" y="99"/>
                      </a:lnTo>
                      <a:lnTo>
                        <a:pt x="17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24"/>
                <p:cNvSpPr/>
                <p:nvPr/>
              </p:nvSpPr>
              <p:spPr>
                <a:xfrm>
                  <a:off x="7190785" y="2808817"/>
                  <a:ext cx="74003" cy="3604"/>
                </a:xfrm>
                <a:custGeom>
                  <a:rect b="b" l="l" r="r" t="t"/>
                  <a:pathLst>
                    <a:path extrusionOk="0" h="90" w="1848">
                      <a:moveTo>
                        <a:pt x="1" y="0"/>
                      </a:moveTo>
                      <a:lnTo>
                        <a:pt x="1" y="90"/>
                      </a:lnTo>
                      <a:lnTo>
                        <a:pt x="1847" y="90"/>
                      </a:lnTo>
                      <a:lnTo>
                        <a:pt x="184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24"/>
                <p:cNvSpPr/>
                <p:nvPr/>
              </p:nvSpPr>
              <p:spPr>
                <a:xfrm>
                  <a:off x="7097202" y="2798445"/>
                  <a:ext cx="75044" cy="3964"/>
                </a:xfrm>
                <a:custGeom>
                  <a:rect b="b" l="l" r="r" t="t"/>
                  <a:pathLst>
                    <a:path extrusionOk="0" h="99" w="1874">
                      <a:moveTo>
                        <a:pt x="0" y="1"/>
                      </a:moveTo>
                      <a:lnTo>
                        <a:pt x="0" y="99"/>
                      </a:lnTo>
                      <a:lnTo>
                        <a:pt x="1874" y="99"/>
                      </a:lnTo>
                      <a:lnTo>
                        <a:pt x="18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24"/>
                <p:cNvSpPr/>
                <p:nvPr/>
              </p:nvSpPr>
              <p:spPr>
                <a:xfrm>
                  <a:off x="7040019" y="2867401"/>
                  <a:ext cx="52219" cy="3964"/>
                </a:xfrm>
                <a:custGeom>
                  <a:rect b="b" l="l" r="r" t="t"/>
                  <a:pathLst>
                    <a:path extrusionOk="0" h="99" w="1304">
                      <a:moveTo>
                        <a:pt x="1" y="0"/>
                      </a:moveTo>
                      <a:lnTo>
                        <a:pt x="1" y="99"/>
                      </a:lnTo>
                      <a:lnTo>
                        <a:pt x="1303" y="99"/>
                      </a:lnTo>
                      <a:lnTo>
                        <a:pt x="13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24"/>
                <p:cNvSpPr/>
                <p:nvPr/>
              </p:nvSpPr>
              <p:spPr>
                <a:xfrm>
                  <a:off x="7030048" y="2897754"/>
                  <a:ext cx="124340" cy="3604"/>
                </a:xfrm>
                <a:custGeom>
                  <a:rect b="b" l="l" r="r" t="t"/>
                  <a:pathLst>
                    <a:path extrusionOk="0" h="90" w="3105">
                      <a:moveTo>
                        <a:pt x="0" y="1"/>
                      </a:moveTo>
                      <a:lnTo>
                        <a:pt x="0" y="90"/>
                      </a:lnTo>
                      <a:lnTo>
                        <a:pt x="3105" y="90"/>
                      </a:lnTo>
                      <a:lnTo>
                        <a:pt x="310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24"/>
                <p:cNvSpPr/>
                <p:nvPr/>
              </p:nvSpPr>
              <p:spPr>
                <a:xfrm>
                  <a:off x="7188663" y="2857390"/>
                  <a:ext cx="85776" cy="3604"/>
                </a:xfrm>
                <a:custGeom>
                  <a:rect b="b" l="l" r="r" t="t"/>
                  <a:pathLst>
                    <a:path extrusionOk="0" h="90" w="2142">
                      <a:moveTo>
                        <a:pt x="0" y="1"/>
                      </a:moveTo>
                      <a:lnTo>
                        <a:pt x="0" y="90"/>
                      </a:lnTo>
                      <a:lnTo>
                        <a:pt x="2141" y="90"/>
                      </a:lnTo>
                      <a:lnTo>
                        <a:pt x="21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24"/>
                <p:cNvSpPr/>
                <p:nvPr/>
              </p:nvSpPr>
              <p:spPr>
                <a:xfrm>
                  <a:off x="7097202" y="2877412"/>
                  <a:ext cx="75044" cy="3964"/>
                </a:xfrm>
                <a:custGeom>
                  <a:rect b="b" l="l" r="r" t="t"/>
                  <a:pathLst>
                    <a:path extrusionOk="0" h="99" w="1874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1874" y="98"/>
                      </a:lnTo>
                      <a:lnTo>
                        <a:pt x="187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3" name="Google Shape;233;p24"/>
              <p:cNvGrpSpPr/>
              <p:nvPr/>
            </p:nvGrpSpPr>
            <p:grpSpPr>
              <a:xfrm>
                <a:off x="7012189" y="2768452"/>
                <a:ext cx="250436" cy="122935"/>
                <a:chOff x="7012189" y="2768452"/>
                <a:chExt cx="250436" cy="122935"/>
              </a:xfrm>
            </p:grpSpPr>
            <p:sp>
              <p:nvSpPr>
                <p:cNvPr id="234" name="Google Shape;234;p24"/>
                <p:cNvSpPr/>
                <p:nvPr/>
              </p:nvSpPr>
              <p:spPr>
                <a:xfrm>
                  <a:off x="7012189" y="2768452"/>
                  <a:ext cx="10372" cy="3964"/>
                </a:xfrm>
                <a:custGeom>
                  <a:rect b="b" l="l" r="r" t="t"/>
                  <a:pathLst>
                    <a:path extrusionOk="0" h="99" w="259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259" y="98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24"/>
                <p:cNvSpPr/>
                <p:nvPr/>
              </p:nvSpPr>
              <p:spPr>
                <a:xfrm>
                  <a:off x="7030048" y="2768452"/>
                  <a:ext cx="127543" cy="3964"/>
                </a:xfrm>
                <a:custGeom>
                  <a:rect b="b" l="l" r="r" t="t"/>
                  <a:pathLst>
                    <a:path extrusionOk="0" h="99" w="3185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3185" y="98"/>
                      </a:lnTo>
                      <a:lnTo>
                        <a:pt x="318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24"/>
                <p:cNvSpPr/>
                <p:nvPr/>
              </p:nvSpPr>
              <p:spPr>
                <a:xfrm>
                  <a:off x="7198273" y="2818828"/>
                  <a:ext cx="19702" cy="3604"/>
                </a:xfrm>
                <a:custGeom>
                  <a:rect b="b" l="l" r="r" t="t"/>
                  <a:pathLst>
                    <a:path extrusionOk="0" h="90" w="492">
                      <a:moveTo>
                        <a:pt x="1" y="0"/>
                      </a:moveTo>
                      <a:lnTo>
                        <a:pt x="1" y="89"/>
                      </a:lnTo>
                      <a:lnTo>
                        <a:pt x="492" y="89"/>
                      </a:lnTo>
                      <a:lnTo>
                        <a:pt x="49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24"/>
                <p:cNvSpPr/>
                <p:nvPr/>
              </p:nvSpPr>
              <p:spPr>
                <a:xfrm>
                  <a:off x="7022520" y="2778463"/>
                  <a:ext cx="10412" cy="3964"/>
                </a:xfrm>
                <a:custGeom>
                  <a:rect b="b" l="l" r="r" t="t"/>
                  <a:pathLst>
                    <a:path extrusionOk="0" h="99" w="260">
                      <a:moveTo>
                        <a:pt x="1" y="0"/>
                      </a:moveTo>
                      <a:lnTo>
                        <a:pt x="1" y="98"/>
                      </a:lnTo>
                      <a:lnTo>
                        <a:pt x="260" y="98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24"/>
                <p:cNvSpPr/>
                <p:nvPr/>
              </p:nvSpPr>
              <p:spPr>
                <a:xfrm>
                  <a:off x="7146857" y="2778463"/>
                  <a:ext cx="37562" cy="3964"/>
                </a:xfrm>
                <a:custGeom>
                  <a:rect b="b" l="l" r="r" t="t"/>
                  <a:pathLst>
                    <a:path extrusionOk="0" h="99" w="93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37" y="98"/>
                      </a:lnTo>
                      <a:lnTo>
                        <a:pt x="93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24"/>
                <p:cNvSpPr/>
                <p:nvPr/>
              </p:nvSpPr>
              <p:spPr>
                <a:xfrm>
                  <a:off x="7229388" y="2788434"/>
                  <a:ext cx="33237" cy="3964"/>
                </a:xfrm>
                <a:custGeom>
                  <a:rect b="b" l="l" r="r" t="t"/>
                  <a:pathLst>
                    <a:path extrusionOk="0" h="99" w="830">
                      <a:moveTo>
                        <a:pt x="0" y="1"/>
                      </a:moveTo>
                      <a:lnTo>
                        <a:pt x="0" y="99"/>
                      </a:lnTo>
                      <a:lnTo>
                        <a:pt x="830" y="99"/>
                      </a:lnTo>
                      <a:lnTo>
                        <a:pt x="83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24"/>
                <p:cNvSpPr/>
                <p:nvPr/>
              </p:nvSpPr>
              <p:spPr>
                <a:xfrm>
                  <a:off x="7022520" y="2788434"/>
                  <a:ext cx="10412" cy="3964"/>
                </a:xfrm>
                <a:custGeom>
                  <a:rect b="b" l="l" r="r" t="t"/>
                  <a:pathLst>
                    <a:path extrusionOk="0" h="99" w="260">
                      <a:moveTo>
                        <a:pt x="1" y="1"/>
                      </a:moveTo>
                      <a:lnTo>
                        <a:pt x="1" y="99"/>
                      </a:lnTo>
                      <a:lnTo>
                        <a:pt x="260" y="99"/>
                      </a:lnTo>
                      <a:lnTo>
                        <a:pt x="26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24"/>
                <p:cNvSpPr/>
                <p:nvPr/>
              </p:nvSpPr>
              <p:spPr>
                <a:xfrm>
                  <a:off x="7030048" y="2798445"/>
                  <a:ext cx="61109" cy="3964"/>
                </a:xfrm>
                <a:custGeom>
                  <a:rect b="b" l="l" r="r" t="t"/>
                  <a:pathLst>
                    <a:path extrusionOk="0" h="99" w="1526">
                      <a:moveTo>
                        <a:pt x="0" y="1"/>
                      </a:moveTo>
                      <a:lnTo>
                        <a:pt x="0" y="99"/>
                      </a:lnTo>
                      <a:lnTo>
                        <a:pt x="1526" y="99"/>
                      </a:lnTo>
                      <a:lnTo>
                        <a:pt x="152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24"/>
                <p:cNvSpPr/>
                <p:nvPr/>
              </p:nvSpPr>
              <p:spPr>
                <a:xfrm>
                  <a:off x="7040019" y="2828799"/>
                  <a:ext cx="61149" cy="4004"/>
                </a:xfrm>
                <a:custGeom>
                  <a:rect b="b" l="l" r="r" t="t"/>
                  <a:pathLst>
                    <a:path extrusionOk="0" h="100" w="1527">
                      <a:moveTo>
                        <a:pt x="1" y="1"/>
                      </a:moveTo>
                      <a:lnTo>
                        <a:pt x="1" y="99"/>
                      </a:lnTo>
                      <a:lnTo>
                        <a:pt x="1526" y="99"/>
                      </a:lnTo>
                      <a:lnTo>
                        <a:pt x="152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24"/>
                <p:cNvSpPr/>
                <p:nvPr/>
              </p:nvSpPr>
              <p:spPr>
                <a:xfrm>
                  <a:off x="7095040" y="2838810"/>
                  <a:ext cx="62550" cy="3964"/>
                </a:xfrm>
                <a:custGeom>
                  <a:rect b="b" l="l" r="r" t="t"/>
                  <a:pathLst>
                    <a:path extrusionOk="0" h="99" w="1562">
                      <a:moveTo>
                        <a:pt x="1" y="1"/>
                      </a:moveTo>
                      <a:lnTo>
                        <a:pt x="1" y="99"/>
                      </a:lnTo>
                      <a:lnTo>
                        <a:pt x="1562" y="99"/>
                      </a:lnTo>
                      <a:lnTo>
                        <a:pt x="15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24"/>
                <p:cNvSpPr/>
                <p:nvPr/>
              </p:nvSpPr>
              <p:spPr>
                <a:xfrm>
                  <a:off x="7108254" y="2808817"/>
                  <a:ext cx="78288" cy="3604"/>
                </a:xfrm>
                <a:custGeom>
                  <a:rect b="b" l="l" r="r" t="t"/>
                  <a:pathLst>
                    <a:path extrusionOk="0" h="90" w="1955">
                      <a:moveTo>
                        <a:pt x="1" y="0"/>
                      </a:moveTo>
                      <a:lnTo>
                        <a:pt x="1" y="90"/>
                      </a:lnTo>
                      <a:lnTo>
                        <a:pt x="1955" y="90"/>
                      </a:lnTo>
                      <a:lnTo>
                        <a:pt x="195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24"/>
                <p:cNvSpPr/>
                <p:nvPr/>
              </p:nvSpPr>
              <p:spPr>
                <a:xfrm>
                  <a:off x="7012189" y="2808817"/>
                  <a:ext cx="10372" cy="3604"/>
                </a:xfrm>
                <a:custGeom>
                  <a:rect b="b" l="l" r="r" t="t"/>
                  <a:pathLst>
                    <a:path extrusionOk="0" h="90" w="259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259" y="90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24"/>
                <p:cNvSpPr/>
                <p:nvPr/>
              </p:nvSpPr>
              <p:spPr>
                <a:xfrm>
                  <a:off x="7012189" y="2818828"/>
                  <a:ext cx="10372" cy="3604"/>
                </a:xfrm>
                <a:custGeom>
                  <a:rect b="b" l="l" r="r" t="t"/>
                  <a:pathLst>
                    <a:path extrusionOk="0" h="90" w="259">
                      <a:moveTo>
                        <a:pt x="0" y="0"/>
                      </a:moveTo>
                      <a:lnTo>
                        <a:pt x="0" y="89"/>
                      </a:lnTo>
                      <a:lnTo>
                        <a:pt x="259" y="89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24"/>
                <p:cNvSpPr/>
                <p:nvPr/>
              </p:nvSpPr>
              <p:spPr>
                <a:xfrm>
                  <a:off x="7022520" y="2838810"/>
                  <a:ext cx="10412" cy="3964"/>
                </a:xfrm>
                <a:custGeom>
                  <a:rect b="b" l="l" r="r" t="t"/>
                  <a:pathLst>
                    <a:path extrusionOk="0" h="99" w="260">
                      <a:moveTo>
                        <a:pt x="1" y="1"/>
                      </a:moveTo>
                      <a:lnTo>
                        <a:pt x="1" y="99"/>
                      </a:lnTo>
                      <a:lnTo>
                        <a:pt x="260" y="99"/>
                      </a:lnTo>
                      <a:lnTo>
                        <a:pt x="26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24"/>
                <p:cNvSpPr/>
                <p:nvPr/>
              </p:nvSpPr>
              <p:spPr>
                <a:xfrm>
                  <a:off x="7012189" y="2847379"/>
                  <a:ext cx="10372" cy="3604"/>
                </a:xfrm>
                <a:custGeom>
                  <a:rect b="b" l="l" r="r" t="t"/>
                  <a:pathLst>
                    <a:path extrusionOk="0" h="90" w="259">
                      <a:moveTo>
                        <a:pt x="0" y="1"/>
                      </a:moveTo>
                      <a:lnTo>
                        <a:pt x="0" y="90"/>
                      </a:lnTo>
                      <a:lnTo>
                        <a:pt x="259" y="90"/>
                      </a:lnTo>
                      <a:lnTo>
                        <a:pt x="25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24"/>
                <p:cNvSpPr/>
                <p:nvPr/>
              </p:nvSpPr>
              <p:spPr>
                <a:xfrm>
                  <a:off x="7030048" y="2847379"/>
                  <a:ext cx="145083" cy="3604"/>
                </a:xfrm>
                <a:custGeom>
                  <a:rect b="b" l="l" r="r" t="t"/>
                  <a:pathLst>
                    <a:path extrusionOk="0" h="90" w="3623">
                      <a:moveTo>
                        <a:pt x="0" y="1"/>
                      </a:moveTo>
                      <a:lnTo>
                        <a:pt x="0" y="90"/>
                      </a:lnTo>
                      <a:lnTo>
                        <a:pt x="3622" y="90"/>
                      </a:lnTo>
                      <a:lnTo>
                        <a:pt x="362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24"/>
                <p:cNvSpPr/>
                <p:nvPr/>
              </p:nvSpPr>
              <p:spPr>
                <a:xfrm>
                  <a:off x="7022520" y="2857390"/>
                  <a:ext cx="10412" cy="3604"/>
                </a:xfrm>
                <a:custGeom>
                  <a:rect b="b" l="l" r="r" t="t"/>
                  <a:pathLst>
                    <a:path extrusionOk="0" h="90" w="260">
                      <a:moveTo>
                        <a:pt x="1" y="1"/>
                      </a:moveTo>
                      <a:lnTo>
                        <a:pt x="1" y="90"/>
                      </a:lnTo>
                      <a:lnTo>
                        <a:pt x="260" y="90"/>
                      </a:lnTo>
                      <a:lnTo>
                        <a:pt x="26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24"/>
                <p:cNvSpPr/>
                <p:nvPr/>
              </p:nvSpPr>
              <p:spPr>
                <a:xfrm>
                  <a:off x="7146857" y="2857390"/>
                  <a:ext cx="37562" cy="3604"/>
                </a:xfrm>
                <a:custGeom>
                  <a:rect b="b" l="l" r="r" t="t"/>
                  <a:pathLst>
                    <a:path extrusionOk="0" h="90" w="938">
                      <a:moveTo>
                        <a:pt x="0" y="1"/>
                      </a:moveTo>
                      <a:lnTo>
                        <a:pt x="0" y="90"/>
                      </a:lnTo>
                      <a:lnTo>
                        <a:pt x="937" y="90"/>
                      </a:lnTo>
                      <a:lnTo>
                        <a:pt x="93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24"/>
                <p:cNvSpPr/>
                <p:nvPr/>
              </p:nvSpPr>
              <p:spPr>
                <a:xfrm>
                  <a:off x="7229388" y="2867401"/>
                  <a:ext cx="33237" cy="3964"/>
                </a:xfrm>
                <a:custGeom>
                  <a:rect b="b" l="l" r="r" t="t"/>
                  <a:pathLst>
                    <a:path extrusionOk="0" h="99" w="830">
                      <a:moveTo>
                        <a:pt x="0" y="0"/>
                      </a:moveTo>
                      <a:lnTo>
                        <a:pt x="0" y="99"/>
                      </a:lnTo>
                      <a:lnTo>
                        <a:pt x="830" y="99"/>
                      </a:lnTo>
                      <a:lnTo>
                        <a:pt x="83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24"/>
                <p:cNvSpPr/>
                <p:nvPr/>
              </p:nvSpPr>
              <p:spPr>
                <a:xfrm>
                  <a:off x="7022520" y="2867401"/>
                  <a:ext cx="10412" cy="3964"/>
                </a:xfrm>
                <a:custGeom>
                  <a:rect b="b" l="l" r="r" t="t"/>
                  <a:pathLst>
                    <a:path extrusionOk="0" h="99" w="260">
                      <a:moveTo>
                        <a:pt x="1" y="0"/>
                      </a:moveTo>
                      <a:lnTo>
                        <a:pt x="1" y="99"/>
                      </a:lnTo>
                      <a:lnTo>
                        <a:pt x="260" y="99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4"/>
                <p:cNvSpPr/>
                <p:nvPr/>
              </p:nvSpPr>
              <p:spPr>
                <a:xfrm>
                  <a:off x="7030048" y="2877412"/>
                  <a:ext cx="61109" cy="3964"/>
                </a:xfrm>
                <a:custGeom>
                  <a:rect b="b" l="l" r="r" t="t"/>
                  <a:pathLst>
                    <a:path extrusionOk="0" h="99" w="1526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1526" y="98"/>
                      </a:lnTo>
                      <a:lnTo>
                        <a:pt x="15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24"/>
                <p:cNvSpPr/>
                <p:nvPr/>
              </p:nvSpPr>
              <p:spPr>
                <a:xfrm>
                  <a:off x="7108254" y="2887743"/>
                  <a:ext cx="78288" cy="3644"/>
                </a:xfrm>
                <a:custGeom>
                  <a:rect b="b" l="l" r="r" t="t"/>
                  <a:pathLst>
                    <a:path extrusionOk="0" h="91" w="1955">
                      <a:moveTo>
                        <a:pt x="1" y="1"/>
                      </a:moveTo>
                      <a:lnTo>
                        <a:pt x="1" y="90"/>
                      </a:lnTo>
                      <a:lnTo>
                        <a:pt x="1955" y="90"/>
                      </a:lnTo>
                      <a:lnTo>
                        <a:pt x="195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24"/>
                <p:cNvSpPr/>
                <p:nvPr/>
              </p:nvSpPr>
              <p:spPr>
                <a:xfrm>
                  <a:off x="7012189" y="2887743"/>
                  <a:ext cx="10372" cy="3644"/>
                </a:xfrm>
                <a:custGeom>
                  <a:rect b="b" l="l" r="r" t="t"/>
                  <a:pathLst>
                    <a:path extrusionOk="0" h="91" w="259">
                      <a:moveTo>
                        <a:pt x="0" y="1"/>
                      </a:moveTo>
                      <a:lnTo>
                        <a:pt x="0" y="90"/>
                      </a:lnTo>
                      <a:lnTo>
                        <a:pt x="259" y="90"/>
                      </a:lnTo>
                      <a:lnTo>
                        <a:pt x="25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7" name="Google Shape;257;p24"/>
              <p:cNvGrpSpPr/>
              <p:nvPr/>
            </p:nvGrpSpPr>
            <p:grpSpPr>
              <a:xfrm>
                <a:off x="7013590" y="2749952"/>
                <a:ext cx="20783" cy="10211"/>
                <a:chOff x="7013590" y="2749952"/>
                <a:chExt cx="20783" cy="10211"/>
              </a:xfrm>
            </p:grpSpPr>
            <p:sp>
              <p:nvSpPr>
                <p:cNvPr id="258" name="Google Shape;258;p24"/>
                <p:cNvSpPr/>
                <p:nvPr/>
              </p:nvSpPr>
              <p:spPr>
                <a:xfrm>
                  <a:off x="7013590" y="2751033"/>
                  <a:ext cx="5766" cy="9130"/>
                </a:xfrm>
                <a:custGeom>
                  <a:rect b="b" l="l" r="r" t="t"/>
                  <a:pathLst>
                    <a:path extrusionOk="0" h="228" w="144">
                      <a:moveTo>
                        <a:pt x="112" y="0"/>
                      </a:moveTo>
                      <a:cubicBezTo>
                        <a:pt x="108" y="0"/>
                        <a:pt x="103" y="3"/>
                        <a:pt x="99" y="7"/>
                      </a:cubicBezTo>
                      <a:lnTo>
                        <a:pt x="1" y="105"/>
                      </a:lnTo>
                      <a:lnTo>
                        <a:pt x="1" y="114"/>
                      </a:lnTo>
                      <a:lnTo>
                        <a:pt x="99" y="221"/>
                      </a:lnTo>
                      <a:cubicBezTo>
                        <a:pt x="103" y="226"/>
                        <a:pt x="110" y="228"/>
                        <a:pt x="117" y="228"/>
                      </a:cubicBezTo>
                      <a:cubicBezTo>
                        <a:pt x="123" y="228"/>
                        <a:pt x="130" y="226"/>
                        <a:pt x="135" y="221"/>
                      </a:cubicBezTo>
                      <a:cubicBezTo>
                        <a:pt x="144" y="212"/>
                        <a:pt x="135" y="194"/>
                        <a:pt x="126" y="185"/>
                      </a:cubicBezTo>
                      <a:lnTo>
                        <a:pt x="45" y="123"/>
                      </a:lnTo>
                      <a:lnTo>
                        <a:pt x="126" y="34"/>
                      </a:lnTo>
                      <a:cubicBezTo>
                        <a:pt x="135" y="25"/>
                        <a:pt x="135" y="16"/>
                        <a:pt x="126" y="7"/>
                      </a:cubicBezTo>
                      <a:cubicBezTo>
                        <a:pt x="121" y="3"/>
                        <a:pt x="117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24"/>
                <p:cNvSpPr/>
                <p:nvPr/>
              </p:nvSpPr>
              <p:spPr>
                <a:xfrm>
                  <a:off x="7022160" y="2750232"/>
                  <a:ext cx="5046" cy="9691"/>
                </a:xfrm>
                <a:custGeom>
                  <a:rect b="b" l="l" r="r" t="t"/>
                  <a:pathLst>
                    <a:path extrusionOk="0" h="242" w="126">
                      <a:moveTo>
                        <a:pt x="117" y="0"/>
                      </a:moveTo>
                      <a:cubicBezTo>
                        <a:pt x="108" y="0"/>
                        <a:pt x="90" y="0"/>
                        <a:pt x="90" y="9"/>
                      </a:cubicBezTo>
                      <a:lnTo>
                        <a:pt x="1" y="214"/>
                      </a:lnTo>
                      <a:cubicBezTo>
                        <a:pt x="1" y="232"/>
                        <a:pt x="1" y="241"/>
                        <a:pt x="10" y="241"/>
                      </a:cubicBezTo>
                      <a:lnTo>
                        <a:pt x="19" y="241"/>
                      </a:lnTo>
                      <a:cubicBezTo>
                        <a:pt x="28" y="241"/>
                        <a:pt x="37" y="241"/>
                        <a:pt x="37" y="232"/>
                      </a:cubicBezTo>
                      <a:lnTo>
                        <a:pt x="126" y="27"/>
                      </a:lnTo>
                      <a:cubicBezTo>
                        <a:pt x="126" y="18"/>
                        <a:pt x="126" y="9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24"/>
                <p:cNvSpPr/>
                <p:nvPr/>
              </p:nvSpPr>
              <p:spPr>
                <a:xfrm>
                  <a:off x="7028607" y="2749952"/>
                  <a:ext cx="5766" cy="9971"/>
                </a:xfrm>
                <a:custGeom>
                  <a:rect b="b" l="l" r="r" t="t"/>
                  <a:pathLst>
                    <a:path extrusionOk="0" h="249" w="144">
                      <a:moveTo>
                        <a:pt x="18" y="1"/>
                      </a:moveTo>
                      <a:cubicBezTo>
                        <a:pt x="12" y="1"/>
                        <a:pt x="5" y="3"/>
                        <a:pt x="0" y="7"/>
                      </a:cubicBezTo>
                      <a:cubicBezTo>
                        <a:pt x="0" y="25"/>
                        <a:pt x="0" y="34"/>
                        <a:pt x="9" y="43"/>
                      </a:cubicBezTo>
                      <a:lnTo>
                        <a:pt x="90" y="123"/>
                      </a:lnTo>
                      <a:lnTo>
                        <a:pt x="9" y="212"/>
                      </a:lnTo>
                      <a:cubicBezTo>
                        <a:pt x="0" y="212"/>
                        <a:pt x="0" y="221"/>
                        <a:pt x="0" y="230"/>
                      </a:cubicBezTo>
                      <a:cubicBezTo>
                        <a:pt x="0" y="239"/>
                        <a:pt x="9" y="248"/>
                        <a:pt x="27" y="248"/>
                      </a:cubicBezTo>
                      <a:cubicBezTo>
                        <a:pt x="27" y="248"/>
                        <a:pt x="36" y="248"/>
                        <a:pt x="36" y="239"/>
                      </a:cubicBezTo>
                      <a:lnTo>
                        <a:pt x="143" y="141"/>
                      </a:lnTo>
                      <a:lnTo>
                        <a:pt x="143" y="123"/>
                      </a:lnTo>
                      <a:lnTo>
                        <a:pt x="143" y="114"/>
                      </a:lnTo>
                      <a:lnTo>
                        <a:pt x="36" y="7"/>
                      </a:lnTo>
                      <a:cubicBezTo>
                        <a:pt x="32" y="3"/>
                        <a:pt x="25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61" name="Google Shape;261;p24"/>
            <p:cNvGrpSpPr/>
            <p:nvPr/>
          </p:nvGrpSpPr>
          <p:grpSpPr>
            <a:xfrm>
              <a:off x="1169576" y="965199"/>
              <a:ext cx="991894" cy="654853"/>
              <a:chOff x="6419537" y="2669864"/>
              <a:chExt cx="293330" cy="193658"/>
            </a:xfrm>
          </p:grpSpPr>
          <p:sp>
            <p:nvSpPr>
              <p:cNvPr id="262" name="Google Shape;262;p24"/>
              <p:cNvSpPr/>
              <p:nvPr/>
            </p:nvSpPr>
            <p:spPr>
              <a:xfrm>
                <a:off x="6419537" y="2669864"/>
                <a:ext cx="293330" cy="193658"/>
              </a:xfrm>
              <a:custGeom>
                <a:rect b="b" l="l" r="r" t="t"/>
                <a:pathLst>
                  <a:path extrusionOk="0" h="4836" w="7325">
                    <a:moveTo>
                      <a:pt x="0" y="0"/>
                    </a:moveTo>
                    <a:lnTo>
                      <a:pt x="0" y="4835"/>
                    </a:lnTo>
                    <a:lnTo>
                      <a:pt x="7324" y="4835"/>
                    </a:lnTo>
                    <a:lnTo>
                      <a:pt x="7324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4"/>
              <p:cNvSpPr/>
              <p:nvPr/>
            </p:nvSpPr>
            <p:spPr>
              <a:xfrm>
                <a:off x="6419537" y="2669864"/>
                <a:ext cx="293330" cy="27871"/>
              </a:xfrm>
              <a:custGeom>
                <a:rect b="b" l="l" r="r" t="t"/>
                <a:pathLst>
                  <a:path extrusionOk="0" h="696" w="7325">
                    <a:moveTo>
                      <a:pt x="0" y="0"/>
                    </a:moveTo>
                    <a:lnTo>
                      <a:pt x="0" y="696"/>
                    </a:lnTo>
                    <a:lnTo>
                      <a:pt x="7324" y="696"/>
                    </a:lnTo>
                    <a:lnTo>
                      <a:pt x="7324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4"/>
              <p:cNvSpPr/>
              <p:nvPr/>
            </p:nvSpPr>
            <p:spPr>
              <a:xfrm>
                <a:off x="6431671" y="2676992"/>
                <a:ext cx="14336" cy="13976"/>
              </a:xfrm>
              <a:custGeom>
                <a:rect b="b" l="l" r="r" t="t"/>
                <a:pathLst>
                  <a:path extrusionOk="0" h="349" w="358">
                    <a:moveTo>
                      <a:pt x="179" y="0"/>
                    </a:moveTo>
                    <a:cubicBezTo>
                      <a:pt x="81" y="0"/>
                      <a:pt x="0" y="81"/>
                      <a:pt x="0" y="170"/>
                    </a:cubicBezTo>
                    <a:cubicBezTo>
                      <a:pt x="0" y="268"/>
                      <a:pt x="81" y="348"/>
                      <a:pt x="179" y="348"/>
                    </a:cubicBezTo>
                    <a:cubicBezTo>
                      <a:pt x="277" y="348"/>
                      <a:pt x="357" y="268"/>
                      <a:pt x="357" y="170"/>
                    </a:cubicBezTo>
                    <a:cubicBezTo>
                      <a:pt x="357" y="81"/>
                      <a:pt x="277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6460622" y="2676992"/>
                <a:ext cx="13936" cy="13976"/>
              </a:xfrm>
              <a:custGeom>
                <a:rect b="b" l="l" r="r" t="t"/>
                <a:pathLst>
                  <a:path extrusionOk="0" h="349" w="348">
                    <a:moveTo>
                      <a:pt x="178" y="0"/>
                    </a:moveTo>
                    <a:cubicBezTo>
                      <a:pt x="80" y="0"/>
                      <a:pt x="0" y="81"/>
                      <a:pt x="0" y="170"/>
                    </a:cubicBezTo>
                    <a:cubicBezTo>
                      <a:pt x="0" y="268"/>
                      <a:pt x="80" y="348"/>
                      <a:pt x="178" y="348"/>
                    </a:cubicBezTo>
                    <a:cubicBezTo>
                      <a:pt x="277" y="348"/>
                      <a:pt x="348" y="268"/>
                      <a:pt x="348" y="170"/>
                    </a:cubicBezTo>
                    <a:cubicBezTo>
                      <a:pt x="348" y="81"/>
                      <a:pt x="277" y="0"/>
                      <a:pt x="1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4"/>
              <p:cNvSpPr/>
              <p:nvPr/>
            </p:nvSpPr>
            <p:spPr>
              <a:xfrm>
                <a:off x="6489534" y="2676992"/>
                <a:ext cx="13976" cy="13976"/>
              </a:xfrm>
              <a:custGeom>
                <a:rect b="b" l="l" r="r" t="t"/>
                <a:pathLst>
                  <a:path extrusionOk="0" h="349" w="349">
                    <a:moveTo>
                      <a:pt x="170" y="0"/>
                    </a:moveTo>
                    <a:cubicBezTo>
                      <a:pt x="72" y="0"/>
                      <a:pt x="1" y="81"/>
                      <a:pt x="1" y="170"/>
                    </a:cubicBezTo>
                    <a:cubicBezTo>
                      <a:pt x="1" y="268"/>
                      <a:pt x="72" y="348"/>
                      <a:pt x="170" y="348"/>
                    </a:cubicBezTo>
                    <a:cubicBezTo>
                      <a:pt x="268" y="348"/>
                      <a:pt x="349" y="268"/>
                      <a:pt x="349" y="170"/>
                    </a:cubicBezTo>
                    <a:cubicBezTo>
                      <a:pt x="349" y="81"/>
                      <a:pt x="268" y="0"/>
                      <a:pt x="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4"/>
              <p:cNvSpPr/>
              <p:nvPr/>
            </p:nvSpPr>
            <p:spPr>
              <a:xfrm>
                <a:off x="6473837" y="2734935"/>
                <a:ext cx="51458" cy="86417"/>
              </a:xfrm>
              <a:custGeom>
                <a:rect b="b" l="l" r="r" t="t"/>
                <a:pathLst>
                  <a:path extrusionOk="0" h="2158" w="1285">
                    <a:moveTo>
                      <a:pt x="1071" y="1"/>
                    </a:moveTo>
                    <a:cubicBezTo>
                      <a:pt x="1019" y="1"/>
                      <a:pt x="968" y="21"/>
                      <a:pt x="928" y="61"/>
                    </a:cubicBezTo>
                    <a:lnTo>
                      <a:pt x="54" y="944"/>
                    </a:lnTo>
                    <a:cubicBezTo>
                      <a:pt x="45" y="953"/>
                      <a:pt x="36" y="953"/>
                      <a:pt x="36" y="962"/>
                    </a:cubicBezTo>
                    <a:cubicBezTo>
                      <a:pt x="27" y="962"/>
                      <a:pt x="27" y="971"/>
                      <a:pt x="27" y="971"/>
                    </a:cubicBezTo>
                    <a:cubicBezTo>
                      <a:pt x="18" y="980"/>
                      <a:pt x="18" y="989"/>
                      <a:pt x="9" y="998"/>
                    </a:cubicBezTo>
                    <a:cubicBezTo>
                      <a:pt x="9" y="1002"/>
                      <a:pt x="11" y="1002"/>
                      <a:pt x="12" y="1002"/>
                    </a:cubicBezTo>
                    <a:cubicBezTo>
                      <a:pt x="13" y="1002"/>
                      <a:pt x="13" y="1002"/>
                      <a:pt x="9" y="1007"/>
                    </a:cubicBezTo>
                    <a:cubicBezTo>
                      <a:pt x="9" y="1016"/>
                      <a:pt x="9" y="1025"/>
                      <a:pt x="9" y="1034"/>
                    </a:cubicBezTo>
                    <a:cubicBezTo>
                      <a:pt x="9" y="1034"/>
                      <a:pt x="0" y="1034"/>
                      <a:pt x="0" y="1042"/>
                    </a:cubicBezTo>
                    <a:lnTo>
                      <a:pt x="0" y="1069"/>
                    </a:lnTo>
                    <a:lnTo>
                      <a:pt x="0" y="1078"/>
                    </a:lnTo>
                    <a:lnTo>
                      <a:pt x="0" y="1096"/>
                    </a:lnTo>
                    <a:lnTo>
                      <a:pt x="0" y="1123"/>
                    </a:lnTo>
                    <a:cubicBezTo>
                      <a:pt x="0" y="1123"/>
                      <a:pt x="0" y="1132"/>
                      <a:pt x="9" y="1141"/>
                    </a:cubicBezTo>
                    <a:cubicBezTo>
                      <a:pt x="9" y="1141"/>
                      <a:pt x="9" y="1149"/>
                      <a:pt x="9" y="1158"/>
                    </a:cubicBezTo>
                    <a:cubicBezTo>
                      <a:pt x="9" y="1158"/>
                      <a:pt x="18" y="1167"/>
                      <a:pt x="18" y="1167"/>
                    </a:cubicBezTo>
                    <a:cubicBezTo>
                      <a:pt x="18" y="1176"/>
                      <a:pt x="27" y="1185"/>
                      <a:pt x="27" y="1194"/>
                    </a:cubicBezTo>
                    <a:cubicBezTo>
                      <a:pt x="36" y="1194"/>
                      <a:pt x="36" y="1194"/>
                      <a:pt x="36" y="1203"/>
                    </a:cubicBezTo>
                    <a:cubicBezTo>
                      <a:pt x="45" y="1212"/>
                      <a:pt x="45" y="1221"/>
                      <a:pt x="54" y="1221"/>
                    </a:cubicBezTo>
                    <a:lnTo>
                      <a:pt x="928" y="2104"/>
                    </a:lnTo>
                    <a:cubicBezTo>
                      <a:pt x="972" y="2140"/>
                      <a:pt x="1017" y="2158"/>
                      <a:pt x="1071" y="2158"/>
                    </a:cubicBezTo>
                    <a:cubicBezTo>
                      <a:pt x="1124" y="2158"/>
                      <a:pt x="1169" y="2140"/>
                      <a:pt x="1213" y="2104"/>
                    </a:cubicBezTo>
                    <a:cubicBezTo>
                      <a:pt x="1285" y="2024"/>
                      <a:pt x="1285" y="1899"/>
                      <a:pt x="1213" y="1827"/>
                    </a:cubicBezTo>
                    <a:lnTo>
                      <a:pt x="473" y="1078"/>
                    </a:lnTo>
                    <a:lnTo>
                      <a:pt x="1213" y="338"/>
                    </a:lnTo>
                    <a:cubicBezTo>
                      <a:pt x="1285" y="257"/>
                      <a:pt x="1285" y="132"/>
                      <a:pt x="1213" y="61"/>
                    </a:cubicBezTo>
                    <a:cubicBezTo>
                      <a:pt x="1173" y="21"/>
                      <a:pt x="1122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6552403" y="2735015"/>
                <a:ext cx="46132" cy="86337"/>
              </a:xfrm>
              <a:custGeom>
                <a:rect b="b" l="l" r="r" t="t"/>
                <a:pathLst>
                  <a:path extrusionOk="0" h="2156" w="1152">
                    <a:moveTo>
                      <a:pt x="957" y="1"/>
                    </a:moveTo>
                    <a:cubicBezTo>
                      <a:pt x="891" y="1"/>
                      <a:pt x="830" y="38"/>
                      <a:pt x="804" y="104"/>
                    </a:cubicBezTo>
                    <a:lnTo>
                      <a:pt x="45" y="1924"/>
                    </a:lnTo>
                    <a:cubicBezTo>
                      <a:pt x="36" y="1924"/>
                      <a:pt x="36" y="1924"/>
                      <a:pt x="36" y="1933"/>
                    </a:cubicBezTo>
                    <a:cubicBezTo>
                      <a:pt x="1" y="2013"/>
                      <a:pt x="45" y="2111"/>
                      <a:pt x="135" y="2147"/>
                    </a:cubicBezTo>
                    <a:cubicBezTo>
                      <a:pt x="152" y="2156"/>
                      <a:pt x="179" y="2156"/>
                      <a:pt x="197" y="2156"/>
                    </a:cubicBezTo>
                    <a:cubicBezTo>
                      <a:pt x="268" y="2156"/>
                      <a:pt x="331" y="2120"/>
                      <a:pt x="358" y="2057"/>
                    </a:cubicBezTo>
                    <a:lnTo>
                      <a:pt x="1116" y="238"/>
                    </a:lnTo>
                    <a:cubicBezTo>
                      <a:pt x="1152" y="148"/>
                      <a:pt x="1116" y="50"/>
                      <a:pt x="1027" y="15"/>
                    </a:cubicBezTo>
                    <a:cubicBezTo>
                      <a:pt x="1004" y="5"/>
                      <a:pt x="980" y="1"/>
                      <a:pt x="9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4"/>
              <p:cNvSpPr/>
              <p:nvPr/>
            </p:nvSpPr>
            <p:spPr>
              <a:xfrm>
                <a:off x="6607063" y="2734935"/>
                <a:ext cx="51498" cy="86417"/>
              </a:xfrm>
              <a:custGeom>
                <a:rect b="b" l="l" r="r" t="t"/>
                <a:pathLst>
                  <a:path extrusionOk="0" h="2158" w="1286">
                    <a:moveTo>
                      <a:pt x="219" y="1"/>
                    </a:moveTo>
                    <a:cubicBezTo>
                      <a:pt x="170" y="1"/>
                      <a:pt x="121" y="21"/>
                      <a:pt x="81" y="61"/>
                    </a:cubicBezTo>
                    <a:cubicBezTo>
                      <a:pt x="1" y="132"/>
                      <a:pt x="1" y="257"/>
                      <a:pt x="81" y="338"/>
                    </a:cubicBezTo>
                    <a:lnTo>
                      <a:pt x="812" y="1078"/>
                    </a:lnTo>
                    <a:lnTo>
                      <a:pt x="81" y="1827"/>
                    </a:lnTo>
                    <a:cubicBezTo>
                      <a:pt x="1" y="1899"/>
                      <a:pt x="1" y="2033"/>
                      <a:pt x="81" y="2104"/>
                    </a:cubicBezTo>
                    <a:cubicBezTo>
                      <a:pt x="121" y="2140"/>
                      <a:pt x="170" y="2158"/>
                      <a:pt x="219" y="2158"/>
                    </a:cubicBezTo>
                    <a:cubicBezTo>
                      <a:pt x="268" y="2158"/>
                      <a:pt x="317" y="2140"/>
                      <a:pt x="357" y="2104"/>
                    </a:cubicBezTo>
                    <a:lnTo>
                      <a:pt x="1241" y="1212"/>
                    </a:lnTo>
                    <a:cubicBezTo>
                      <a:pt x="1241" y="1212"/>
                      <a:pt x="1250" y="1203"/>
                      <a:pt x="1259" y="1194"/>
                    </a:cubicBezTo>
                    <a:cubicBezTo>
                      <a:pt x="1267" y="1185"/>
                      <a:pt x="1267" y="1176"/>
                      <a:pt x="1267" y="1167"/>
                    </a:cubicBezTo>
                    <a:lnTo>
                      <a:pt x="1267" y="1158"/>
                    </a:lnTo>
                    <a:cubicBezTo>
                      <a:pt x="1276" y="1149"/>
                      <a:pt x="1276" y="1141"/>
                      <a:pt x="1285" y="1132"/>
                    </a:cubicBezTo>
                    <a:lnTo>
                      <a:pt x="1285" y="1123"/>
                    </a:lnTo>
                    <a:lnTo>
                      <a:pt x="1285" y="1096"/>
                    </a:lnTo>
                    <a:lnTo>
                      <a:pt x="1285" y="1078"/>
                    </a:lnTo>
                    <a:lnTo>
                      <a:pt x="1285" y="1069"/>
                    </a:lnTo>
                    <a:lnTo>
                      <a:pt x="1285" y="1042"/>
                    </a:lnTo>
                    <a:lnTo>
                      <a:pt x="1285" y="1034"/>
                    </a:lnTo>
                    <a:cubicBezTo>
                      <a:pt x="1276" y="1025"/>
                      <a:pt x="1276" y="1016"/>
                      <a:pt x="1267" y="1007"/>
                    </a:cubicBezTo>
                    <a:lnTo>
                      <a:pt x="1267" y="998"/>
                    </a:lnTo>
                    <a:cubicBezTo>
                      <a:pt x="1267" y="989"/>
                      <a:pt x="1259" y="980"/>
                      <a:pt x="1259" y="971"/>
                    </a:cubicBezTo>
                    <a:lnTo>
                      <a:pt x="1259" y="962"/>
                    </a:lnTo>
                    <a:cubicBezTo>
                      <a:pt x="1250" y="962"/>
                      <a:pt x="1241" y="953"/>
                      <a:pt x="1232" y="944"/>
                    </a:cubicBezTo>
                    <a:lnTo>
                      <a:pt x="357" y="61"/>
                    </a:lnTo>
                    <a:cubicBezTo>
                      <a:pt x="317" y="21"/>
                      <a:pt x="268" y="1"/>
                      <a:pt x="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/>
        </p:nvSpPr>
        <p:spPr>
          <a:xfrm>
            <a:off x="720000" y="1636875"/>
            <a:ext cx="4507500" cy="2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      	2	LOAD_GLOBAL        1 (NULL + print)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14	LOAD_CONST          1 ('Hello 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16	LOAD_FAST            	0 (name)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18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22	LOAD_CONST          2 ('!')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24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28	PRECALL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32	CALL   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42	POP_TOP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44	LOAD_CONST           0 (None)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46	RETURN_VALUE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Based Instruction Set?</a:t>
            </a:r>
            <a:endParaRPr/>
          </a:p>
        </p:txBody>
      </p:sp>
      <p:cxnSp>
        <p:nvCxnSpPr>
          <p:cNvPr id="336" name="Google Shape;336;p33"/>
          <p:cNvCxnSpPr/>
          <p:nvPr/>
        </p:nvCxnSpPr>
        <p:spPr>
          <a:xfrm rot="10800000">
            <a:off x="4346225" y="1994475"/>
            <a:ext cx="701400" cy="0"/>
          </a:xfrm>
          <a:prstGeom prst="straightConnector1">
            <a:avLst/>
          </a:prstGeom>
          <a:noFill/>
          <a:ln cap="flat" cmpd="sng" w="28575">
            <a:solidFill>
              <a:srgbClr val="00C3B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33"/>
          <p:cNvSpPr/>
          <p:nvPr/>
        </p:nvSpPr>
        <p:spPr>
          <a:xfrm flipH="1" rot="10800000">
            <a:off x="6037250" y="1495875"/>
            <a:ext cx="2195700" cy="2886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3"/>
          <p:cNvSpPr/>
          <p:nvPr/>
        </p:nvSpPr>
        <p:spPr>
          <a:xfrm flipH="1" rot="10800000">
            <a:off x="6101150" y="1415375"/>
            <a:ext cx="2067900" cy="289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33"/>
          <p:cNvSpPr/>
          <p:nvPr/>
        </p:nvSpPr>
        <p:spPr>
          <a:xfrm>
            <a:off x="6199700" y="3410775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function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"/>
          <p:cNvSpPr txBox="1"/>
          <p:nvPr/>
        </p:nvSpPr>
        <p:spPr>
          <a:xfrm>
            <a:off x="720000" y="1636875"/>
            <a:ext cx="4507500" cy="2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      	2	LOAD_GLOBAL        1 (NULL + print)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14	LOAD_CONST          1 ('Hello 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16	LOAD_FAST            	0 (name)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18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22	LOAD_CONST          2 ('!')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24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28	PRECALL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32	CALL   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42	POP_TOP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44	LOAD_CONST           0 (None)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46	RETURN_VALUE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Based Instruction Set?</a:t>
            </a:r>
            <a:endParaRPr/>
          </a:p>
        </p:txBody>
      </p:sp>
      <p:cxnSp>
        <p:nvCxnSpPr>
          <p:cNvPr id="346" name="Google Shape;346;p34"/>
          <p:cNvCxnSpPr/>
          <p:nvPr/>
        </p:nvCxnSpPr>
        <p:spPr>
          <a:xfrm rot="10800000">
            <a:off x="4362350" y="2179125"/>
            <a:ext cx="701400" cy="0"/>
          </a:xfrm>
          <a:prstGeom prst="straightConnector1">
            <a:avLst/>
          </a:prstGeom>
          <a:noFill/>
          <a:ln cap="flat" cmpd="sng" w="28575">
            <a:solidFill>
              <a:srgbClr val="00C3B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7" name="Google Shape;347;p34"/>
          <p:cNvSpPr/>
          <p:nvPr/>
        </p:nvSpPr>
        <p:spPr>
          <a:xfrm flipH="1" rot="10800000">
            <a:off x="6037250" y="1495875"/>
            <a:ext cx="2195700" cy="2886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34"/>
          <p:cNvSpPr/>
          <p:nvPr/>
        </p:nvSpPr>
        <p:spPr>
          <a:xfrm flipH="1" rot="10800000">
            <a:off x="6101150" y="1415375"/>
            <a:ext cx="2067900" cy="289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34"/>
          <p:cNvSpPr/>
          <p:nvPr/>
        </p:nvSpPr>
        <p:spPr>
          <a:xfrm>
            <a:off x="6199700" y="3410775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function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34"/>
          <p:cNvSpPr/>
          <p:nvPr/>
        </p:nvSpPr>
        <p:spPr>
          <a:xfrm>
            <a:off x="6199700" y="2571750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‘Hello ’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"/>
          <p:cNvSpPr txBox="1"/>
          <p:nvPr/>
        </p:nvSpPr>
        <p:spPr>
          <a:xfrm>
            <a:off x="720000" y="1636875"/>
            <a:ext cx="4507500" cy="2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      	2	LOAD_GLOBAL        1 (NULL + print)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14	LOAD_CONST          1 ('Hello 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16	LOAD_FAST            	0 (name)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18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22	LOAD_CONST          2 ('!')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24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28	PRECALL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32	CALL   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42	POP_TOP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44	LOAD_CONST           0 (None)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46	RETURN_VALUE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Based Instruction Set?</a:t>
            </a:r>
            <a:endParaRPr/>
          </a:p>
        </p:txBody>
      </p:sp>
      <p:sp>
        <p:nvSpPr>
          <p:cNvPr id="357" name="Google Shape;357;p35"/>
          <p:cNvSpPr/>
          <p:nvPr/>
        </p:nvSpPr>
        <p:spPr>
          <a:xfrm flipH="1" rot="10800000">
            <a:off x="6037250" y="1495875"/>
            <a:ext cx="2195700" cy="2886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35"/>
          <p:cNvSpPr/>
          <p:nvPr/>
        </p:nvSpPr>
        <p:spPr>
          <a:xfrm flipH="1" rot="10800000">
            <a:off x="6101150" y="1415375"/>
            <a:ext cx="2067900" cy="289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35"/>
          <p:cNvSpPr/>
          <p:nvPr/>
        </p:nvSpPr>
        <p:spPr>
          <a:xfrm>
            <a:off x="6199700" y="3410775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function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35"/>
          <p:cNvSpPr/>
          <p:nvPr/>
        </p:nvSpPr>
        <p:spPr>
          <a:xfrm>
            <a:off x="6199700" y="2571750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‘Hello ’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35"/>
          <p:cNvSpPr/>
          <p:nvPr/>
        </p:nvSpPr>
        <p:spPr>
          <a:xfrm>
            <a:off x="6199700" y="1732725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variable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2" name="Google Shape;362;p35"/>
          <p:cNvCxnSpPr/>
          <p:nvPr/>
        </p:nvCxnSpPr>
        <p:spPr>
          <a:xfrm rot="10800000">
            <a:off x="3870600" y="2367425"/>
            <a:ext cx="701400" cy="0"/>
          </a:xfrm>
          <a:prstGeom prst="straightConnector1">
            <a:avLst/>
          </a:prstGeom>
          <a:noFill/>
          <a:ln cap="flat" cmpd="sng" w="28575">
            <a:solidFill>
              <a:srgbClr val="00C3B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 txBox="1"/>
          <p:nvPr/>
        </p:nvSpPr>
        <p:spPr>
          <a:xfrm>
            <a:off x="720000" y="1636875"/>
            <a:ext cx="4507500" cy="2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      	2	LOAD_GLOBAL        1 (NULL + print)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14	LOAD_CONST          1 ('Hello 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16	LOAD_FAST            	0 (name)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18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22	LOAD_CONST          2 ('!')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24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28	PRECALL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32	CALL   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42	POP_TOP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44	LOAD_CONST           0 (None)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46	RETURN_VALUE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Based Instruction Set?</a:t>
            </a:r>
            <a:endParaRPr/>
          </a:p>
        </p:txBody>
      </p:sp>
      <p:cxnSp>
        <p:nvCxnSpPr>
          <p:cNvPr id="369" name="Google Shape;369;p36"/>
          <p:cNvCxnSpPr/>
          <p:nvPr/>
        </p:nvCxnSpPr>
        <p:spPr>
          <a:xfrm rot="10800000">
            <a:off x="3750475" y="2571750"/>
            <a:ext cx="701400" cy="0"/>
          </a:xfrm>
          <a:prstGeom prst="straightConnector1">
            <a:avLst/>
          </a:prstGeom>
          <a:noFill/>
          <a:ln cap="flat" cmpd="sng" w="28575">
            <a:solidFill>
              <a:srgbClr val="00C3B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0" name="Google Shape;370;p36"/>
          <p:cNvSpPr/>
          <p:nvPr/>
        </p:nvSpPr>
        <p:spPr>
          <a:xfrm flipH="1" rot="10800000">
            <a:off x="6037250" y="1495875"/>
            <a:ext cx="2195700" cy="2886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36"/>
          <p:cNvSpPr/>
          <p:nvPr/>
        </p:nvSpPr>
        <p:spPr>
          <a:xfrm flipH="1" rot="10800000">
            <a:off x="6101150" y="1415375"/>
            <a:ext cx="2067900" cy="289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36"/>
          <p:cNvSpPr/>
          <p:nvPr/>
        </p:nvSpPr>
        <p:spPr>
          <a:xfrm>
            <a:off x="6199700" y="3410775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function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6199700" y="2571750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‘Hello ’ + 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 txBox="1"/>
          <p:nvPr/>
        </p:nvSpPr>
        <p:spPr>
          <a:xfrm>
            <a:off x="720000" y="1636875"/>
            <a:ext cx="4507500" cy="2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      	2	LOAD_GLOBAL        1 (NULL + print)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14	LOAD_CONST          1 ('Hello 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16	LOAD_FAST            	0 (name)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18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22	LOAD_CONST          2 ('!')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24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28	PRECALL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32	CALL   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42	POP_TOP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44	LOAD_CONST           0 (None)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46	RETURN_VALUE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Based Instruction Set?</a:t>
            </a:r>
            <a:endParaRPr/>
          </a:p>
        </p:txBody>
      </p:sp>
      <p:cxnSp>
        <p:nvCxnSpPr>
          <p:cNvPr id="380" name="Google Shape;380;p37"/>
          <p:cNvCxnSpPr/>
          <p:nvPr/>
        </p:nvCxnSpPr>
        <p:spPr>
          <a:xfrm rot="10800000">
            <a:off x="3742425" y="2724950"/>
            <a:ext cx="701400" cy="0"/>
          </a:xfrm>
          <a:prstGeom prst="straightConnector1">
            <a:avLst/>
          </a:prstGeom>
          <a:noFill/>
          <a:ln cap="flat" cmpd="sng" w="28575">
            <a:solidFill>
              <a:srgbClr val="00C3B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1" name="Google Shape;381;p37"/>
          <p:cNvSpPr/>
          <p:nvPr/>
        </p:nvSpPr>
        <p:spPr>
          <a:xfrm flipH="1" rot="10800000">
            <a:off x="6037250" y="1495875"/>
            <a:ext cx="2195700" cy="2886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37"/>
          <p:cNvSpPr/>
          <p:nvPr/>
        </p:nvSpPr>
        <p:spPr>
          <a:xfrm flipH="1" rot="10800000">
            <a:off x="6101150" y="1415375"/>
            <a:ext cx="2067900" cy="289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37"/>
          <p:cNvSpPr/>
          <p:nvPr/>
        </p:nvSpPr>
        <p:spPr>
          <a:xfrm>
            <a:off x="6199700" y="3410775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function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37"/>
          <p:cNvSpPr/>
          <p:nvPr/>
        </p:nvSpPr>
        <p:spPr>
          <a:xfrm>
            <a:off x="6199700" y="2571750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‘Hello ’ + 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37"/>
          <p:cNvSpPr/>
          <p:nvPr/>
        </p:nvSpPr>
        <p:spPr>
          <a:xfrm>
            <a:off x="6199700" y="1732725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‘!’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 txBox="1"/>
          <p:nvPr/>
        </p:nvSpPr>
        <p:spPr>
          <a:xfrm>
            <a:off x="720000" y="1636875"/>
            <a:ext cx="4507500" cy="2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      	2	LOAD_GLOBAL        1 (NULL + print)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14	LOAD_CONST          1 ('Hello 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16	LOAD_FAST            	0 (name)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18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22	LOAD_CONST          2 ('!')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24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28	PRECALL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32	CALL   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42	POP_TOP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44	LOAD_CONST           0 (None)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46	RETURN_VALUE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Based Instruction Set?</a:t>
            </a:r>
            <a:endParaRPr/>
          </a:p>
        </p:txBody>
      </p:sp>
      <p:cxnSp>
        <p:nvCxnSpPr>
          <p:cNvPr id="392" name="Google Shape;392;p38"/>
          <p:cNvCxnSpPr/>
          <p:nvPr/>
        </p:nvCxnSpPr>
        <p:spPr>
          <a:xfrm rot="10800000">
            <a:off x="3513825" y="3105950"/>
            <a:ext cx="701400" cy="0"/>
          </a:xfrm>
          <a:prstGeom prst="straightConnector1">
            <a:avLst/>
          </a:prstGeom>
          <a:noFill/>
          <a:ln cap="flat" cmpd="sng" w="28575">
            <a:solidFill>
              <a:srgbClr val="00C3B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3" name="Google Shape;393;p38"/>
          <p:cNvSpPr/>
          <p:nvPr/>
        </p:nvSpPr>
        <p:spPr>
          <a:xfrm flipH="1" rot="10800000">
            <a:off x="6037250" y="1495875"/>
            <a:ext cx="2195700" cy="2886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38"/>
          <p:cNvSpPr/>
          <p:nvPr/>
        </p:nvSpPr>
        <p:spPr>
          <a:xfrm flipH="1" rot="10800000">
            <a:off x="6101150" y="1415375"/>
            <a:ext cx="2067900" cy="289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6199700" y="3410775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function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6199700" y="2571750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‘Hello ’ + name+ ‘!’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"/>
          <p:cNvSpPr txBox="1"/>
          <p:nvPr/>
        </p:nvSpPr>
        <p:spPr>
          <a:xfrm>
            <a:off x="720000" y="1636875"/>
            <a:ext cx="4507500" cy="2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      	2	LOAD_GLOBAL        1 (NULL + print)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14	LOAD_CONST          1 ('Hello 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16	LOAD_FAST            	0 (name)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18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22	LOAD_CONST          2 ('!')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24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28	PRECALL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32	CALL   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42	POP_TOP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44	LOAD_CONST           0 (None)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46	RETURN_VALUE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Based Instruction Set?</a:t>
            </a:r>
            <a:endParaRPr/>
          </a:p>
        </p:txBody>
      </p:sp>
      <p:cxnSp>
        <p:nvCxnSpPr>
          <p:cNvPr id="403" name="Google Shape;403;p39"/>
          <p:cNvCxnSpPr/>
          <p:nvPr/>
        </p:nvCxnSpPr>
        <p:spPr>
          <a:xfrm rot="10800000">
            <a:off x="3513825" y="3275275"/>
            <a:ext cx="701400" cy="0"/>
          </a:xfrm>
          <a:prstGeom prst="straightConnector1">
            <a:avLst/>
          </a:prstGeom>
          <a:noFill/>
          <a:ln cap="flat" cmpd="sng" w="28575">
            <a:solidFill>
              <a:srgbClr val="00C3B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4" name="Google Shape;404;p39"/>
          <p:cNvSpPr/>
          <p:nvPr/>
        </p:nvSpPr>
        <p:spPr>
          <a:xfrm flipH="1" rot="10800000">
            <a:off x="6037250" y="1495875"/>
            <a:ext cx="2195700" cy="2886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39"/>
          <p:cNvSpPr/>
          <p:nvPr/>
        </p:nvSpPr>
        <p:spPr>
          <a:xfrm flipH="1" rot="10800000">
            <a:off x="6101150" y="1415375"/>
            <a:ext cx="2067900" cy="289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39"/>
          <p:cNvSpPr/>
          <p:nvPr/>
        </p:nvSpPr>
        <p:spPr>
          <a:xfrm>
            <a:off x="6199700" y="3410775"/>
            <a:ext cx="1870800" cy="830700"/>
          </a:xfrm>
          <a:prstGeom prst="roundRect">
            <a:avLst>
              <a:gd fmla="val 16667" name="adj"/>
            </a:avLst>
          </a:prstGeom>
          <a:solidFill>
            <a:srgbClr val="B3C3C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(returned from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39"/>
          <p:cNvSpPr txBox="1"/>
          <p:nvPr/>
        </p:nvSpPr>
        <p:spPr>
          <a:xfrm>
            <a:off x="2427100" y="4128500"/>
            <a:ext cx="31125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print(“Hello ” + name + “!”)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</p:sp>
      <p:sp>
        <p:nvSpPr>
          <p:cNvPr id="413" name="Google Shape;413;p40"/>
          <p:cNvSpPr txBox="1"/>
          <p:nvPr>
            <p:ph idx="1" type="body"/>
          </p:nvPr>
        </p:nvSpPr>
        <p:spPr>
          <a:xfrm>
            <a:off x="720000" y="2269200"/>
            <a:ext cx="7704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Demo???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</p:sp>
      <p:sp>
        <p:nvSpPr>
          <p:cNvPr id="419" name="Google Shape;419;p41"/>
          <p:cNvSpPr txBox="1"/>
          <p:nvPr>
            <p:ph idx="1" type="body"/>
          </p:nvPr>
        </p:nvSpPr>
        <p:spPr>
          <a:xfrm>
            <a:off x="720000" y="2269200"/>
            <a:ext cx="7704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this useful?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425" name="Google Shape;425;p42"/>
          <p:cNvSpPr txBox="1"/>
          <p:nvPr>
            <p:ph idx="1" type="body"/>
          </p:nvPr>
        </p:nvSpPr>
        <p:spPr>
          <a:xfrm>
            <a:off x="720000" y="1203200"/>
            <a:ext cx="7704000" cy="30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Python dis module documentation - </a:t>
            </a:r>
            <a:r>
              <a:rPr lang="en" sz="1500" u="sng">
                <a:hlinkClick r:id="rId3"/>
              </a:rPr>
              <a:t>https://docs.python.org/3/library/dis.html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Inside the Python Virtual Machine (Obi Ike-Nwosu) -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https://leanpub.com/insidethepythonvirtualmachine/read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Python’s Innards (Yaniv Aknin) - 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https://tech.blog.aknin.name/category/my-projects/pythons-innards/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 Is Python interpreted or compiled? Yes. (Ned Batchelder) - </a:t>
            </a:r>
            <a:r>
              <a:rPr lang="en" sz="1500" u="sng">
                <a:solidFill>
                  <a:schemeClr val="hlink"/>
                </a:solidFill>
                <a:hlinkClick r:id="rId6"/>
              </a:rPr>
              <a:t>https://nedbatchelder.com/blog/201803/is_python_interpreted_or_compiled_yes.html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xdis Python disassembler - </a:t>
            </a:r>
            <a:r>
              <a:rPr lang="en" sz="1500" u="sng">
                <a:solidFill>
                  <a:schemeClr val="hlink"/>
                </a:solidFill>
                <a:hlinkClick r:id="rId7"/>
              </a:rPr>
              <a:t>https://github.com/rocky/python-xdis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>
            <p:ph type="title"/>
          </p:nvPr>
        </p:nvSpPr>
        <p:spPr>
          <a:xfrm>
            <a:off x="4021925" y="1233588"/>
            <a:ext cx="44088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Hi! I’m Ivy</a:t>
            </a:r>
            <a:endParaRPr/>
          </a:p>
        </p:txBody>
      </p:sp>
      <p:sp>
        <p:nvSpPr>
          <p:cNvPr id="275" name="Google Shape;275;p25"/>
          <p:cNvSpPr txBox="1"/>
          <p:nvPr>
            <p:ph idx="1" type="subTitle"/>
          </p:nvPr>
        </p:nvSpPr>
        <p:spPr>
          <a:xfrm>
            <a:off x="4021925" y="2556225"/>
            <a:ext cx="44088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they/them - </a:t>
            </a:r>
            <a:r>
              <a:rPr lang="en"/>
              <a:t>2A </a:t>
            </a:r>
            <a:r>
              <a:rPr lang="en" strike="sngStrike"/>
              <a:t>SYDE</a:t>
            </a:r>
            <a:r>
              <a:rPr lang="en"/>
              <a:t> CS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A.K.A hexadecimal_dinosaur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Forensics + RevEng @ sillysec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https://cve.gay/</a:t>
            </a:r>
            <a:r>
              <a:rPr lang="en"/>
              <a:t>)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Stores too much malware on their computer</a:t>
            </a:r>
            <a:endParaRPr/>
          </a:p>
        </p:txBody>
      </p:sp>
      <p:pic>
        <p:nvPicPr>
          <p:cNvPr id="276" name="Google Shape;2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325" y="1190625"/>
            <a:ext cx="27622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Python is Compiled?</a:t>
            </a:r>
            <a:endParaRPr/>
          </a:p>
        </p:txBody>
      </p:sp>
      <p:sp>
        <p:nvSpPr>
          <p:cNvPr id="282" name="Google Shape;282;p26"/>
          <p:cNvSpPr txBox="1"/>
          <p:nvPr>
            <p:ph idx="2" type="title"/>
          </p:nvPr>
        </p:nvSpPr>
        <p:spPr>
          <a:xfrm>
            <a:off x="948600" y="2005850"/>
            <a:ext cx="35223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Compiled</a:t>
            </a:r>
            <a:endParaRPr/>
          </a:p>
        </p:txBody>
      </p:sp>
      <p:sp>
        <p:nvSpPr>
          <p:cNvPr id="283" name="Google Shape;283;p26"/>
          <p:cNvSpPr txBox="1"/>
          <p:nvPr>
            <p:ph idx="3" type="title"/>
          </p:nvPr>
        </p:nvSpPr>
        <p:spPr>
          <a:xfrm>
            <a:off x="4673097" y="2005850"/>
            <a:ext cx="35223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Interpreted</a:t>
            </a:r>
            <a:endParaRPr/>
          </a:p>
        </p:txBody>
      </p:sp>
      <p:sp>
        <p:nvSpPr>
          <p:cNvPr id="284" name="Google Shape;284;p26"/>
          <p:cNvSpPr txBox="1"/>
          <p:nvPr>
            <p:ph idx="1" type="subTitle"/>
          </p:nvPr>
        </p:nvSpPr>
        <p:spPr>
          <a:xfrm>
            <a:off x="948600" y="2429575"/>
            <a:ext cx="35223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Source code is converted into a binary with a compiler and linker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C/C++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Rust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Go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Haskell</a:t>
            </a:r>
            <a:endParaRPr/>
          </a:p>
        </p:txBody>
      </p:sp>
      <p:sp>
        <p:nvSpPr>
          <p:cNvPr id="285" name="Google Shape;285;p26"/>
          <p:cNvSpPr txBox="1"/>
          <p:nvPr>
            <p:ph idx="4" type="subTitle"/>
          </p:nvPr>
        </p:nvSpPr>
        <p:spPr>
          <a:xfrm>
            <a:off x="4673100" y="2429575"/>
            <a:ext cx="35223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Code is parsed and executed line-by-line by an interpreter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Bash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PowerShell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JavaScript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Perl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>
            <p:ph type="title"/>
          </p:nvPr>
        </p:nvSpPr>
        <p:spPr>
          <a:xfrm>
            <a:off x="6019500" y="1856850"/>
            <a:ext cx="24045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Interpreted</a:t>
            </a:r>
            <a:endParaRPr/>
          </a:p>
        </p:txBody>
      </p:sp>
      <p:sp>
        <p:nvSpPr>
          <p:cNvPr id="291" name="Google Shape;291;p27"/>
          <p:cNvSpPr txBox="1"/>
          <p:nvPr>
            <p:ph idx="2" type="title"/>
          </p:nvPr>
        </p:nvSpPr>
        <p:spPr>
          <a:xfrm>
            <a:off x="3369748" y="2009250"/>
            <a:ext cx="24045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Bytecode Compiled</a:t>
            </a:r>
            <a:endParaRPr/>
          </a:p>
        </p:txBody>
      </p:sp>
      <p:sp>
        <p:nvSpPr>
          <p:cNvPr id="292" name="Google Shape;292;p27"/>
          <p:cNvSpPr txBox="1"/>
          <p:nvPr>
            <p:ph idx="1" type="subTitle"/>
          </p:nvPr>
        </p:nvSpPr>
        <p:spPr>
          <a:xfrm>
            <a:off x="720000" y="2598138"/>
            <a:ext cx="2404500" cy="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C/C++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Rust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Go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Haskell</a:t>
            </a:r>
            <a:endParaRPr/>
          </a:p>
        </p:txBody>
      </p:sp>
      <p:sp>
        <p:nvSpPr>
          <p:cNvPr id="293" name="Google Shape;293;p27"/>
          <p:cNvSpPr txBox="1"/>
          <p:nvPr>
            <p:ph idx="3" type="subTitle"/>
          </p:nvPr>
        </p:nvSpPr>
        <p:spPr>
          <a:xfrm>
            <a:off x="3369750" y="2598138"/>
            <a:ext cx="2404500" cy="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Java (to .class files)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Python (to .pyc files)</a:t>
            </a:r>
            <a:endParaRPr/>
          </a:p>
        </p:txBody>
      </p:sp>
      <p:sp>
        <p:nvSpPr>
          <p:cNvPr id="294" name="Google Shape;294;p27"/>
          <p:cNvSpPr txBox="1"/>
          <p:nvPr>
            <p:ph idx="4" type="title"/>
          </p:nvPr>
        </p:nvSpPr>
        <p:spPr>
          <a:xfrm>
            <a:off x="720001" y="1856850"/>
            <a:ext cx="24045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Compiled</a:t>
            </a:r>
            <a:endParaRPr/>
          </a:p>
        </p:txBody>
      </p:sp>
      <p:sp>
        <p:nvSpPr>
          <p:cNvPr id="295" name="Google Shape;295;p27"/>
          <p:cNvSpPr txBox="1"/>
          <p:nvPr>
            <p:ph idx="5" type="subTitle"/>
          </p:nvPr>
        </p:nvSpPr>
        <p:spPr>
          <a:xfrm>
            <a:off x="6019500" y="2598138"/>
            <a:ext cx="2404500" cy="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Bash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PowerShell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JavaScript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⎼"/>
            </a:pPr>
            <a:r>
              <a:rPr lang="en"/>
              <a:t>Perl</a:t>
            </a:r>
            <a:endParaRPr/>
          </a:p>
        </p:txBody>
      </p:sp>
      <p:sp>
        <p:nvSpPr>
          <p:cNvPr id="296" name="Google Shape;296;p27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Bytecode Languages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/>
          <p:nvPr>
            <p:ph type="title"/>
          </p:nvPr>
        </p:nvSpPr>
        <p:spPr>
          <a:xfrm>
            <a:off x="4021925" y="1233588"/>
            <a:ext cx="44088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.pyc Files</a:t>
            </a:r>
            <a:endParaRPr/>
          </a:p>
        </p:txBody>
      </p:sp>
      <p:sp>
        <p:nvSpPr>
          <p:cNvPr id="302" name="Google Shape;302;p28"/>
          <p:cNvSpPr txBox="1"/>
          <p:nvPr>
            <p:ph idx="1" type="subTitle"/>
          </p:nvPr>
        </p:nvSpPr>
        <p:spPr>
          <a:xfrm>
            <a:off x="4021925" y="2556225"/>
            <a:ext cx="44088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Compiled at runtime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Contains Python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code</a:t>
            </a:r>
            <a:r>
              <a:rPr lang="en"/>
              <a:t> objects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Cached in the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__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pycache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__</a:t>
            </a:r>
            <a:r>
              <a:rPr lang="en"/>
              <a:t> folder</a:t>
            </a:r>
            <a:endParaRPr/>
          </a:p>
        </p:txBody>
      </p:sp>
      <p:pic>
        <p:nvPicPr>
          <p:cNvPr id="303" name="Google Shape;3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50" y="206175"/>
            <a:ext cx="2438400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8"/>
          <p:cNvSpPr/>
          <p:nvPr/>
        </p:nvSpPr>
        <p:spPr>
          <a:xfrm>
            <a:off x="733775" y="838600"/>
            <a:ext cx="2330400" cy="750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25" y="337650"/>
            <a:ext cx="8271150" cy="44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042"/>
            <a:ext cx="9144000" cy="381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Bytecode</a:t>
            </a:r>
            <a:endParaRPr/>
          </a:p>
        </p:txBody>
      </p:sp>
      <p:pic>
        <p:nvPicPr>
          <p:cNvPr id="320" name="Google Shape;3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738" y="1270130"/>
            <a:ext cx="5188525" cy="34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/>
        </p:nvSpPr>
        <p:spPr>
          <a:xfrm>
            <a:off x="720000" y="1636875"/>
            <a:ext cx="4507500" cy="2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      	2	LOAD_GLOBAL        1 (NULL + print)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14	LOAD_CONST          1 ('Hello 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16	LOAD_FAST            	0 (name)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18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22	LOAD_CONST          2 ('!')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24	BINARY_OP            	0 (+)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28	PRECALL             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32	CALL                 	1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42	POP_TOP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44	LOAD_CONST           0 (None)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	46	RETURN_VALUE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Based Instruction Set?</a:t>
            </a:r>
            <a:endParaRPr/>
          </a:p>
        </p:txBody>
      </p:sp>
      <p:cxnSp>
        <p:nvCxnSpPr>
          <p:cNvPr id="327" name="Google Shape;327;p32"/>
          <p:cNvCxnSpPr/>
          <p:nvPr/>
        </p:nvCxnSpPr>
        <p:spPr>
          <a:xfrm rot="10800000">
            <a:off x="4346225" y="1830400"/>
            <a:ext cx="701400" cy="0"/>
          </a:xfrm>
          <a:prstGeom prst="straightConnector1">
            <a:avLst/>
          </a:prstGeom>
          <a:noFill/>
          <a:ln cap="flat" cmpd="sng" w="28575">
            <a:solidFill>
              <a:srgbClr val="00C3B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32"/>
          <p:cNvSpPr/>
          <p:nvPr/>
        </p:nvSpPr>
        <p:spPr>
          <a:xfrm flipH="1" rot="10800000">
            <a:off x="6037250" y="1495875"/>
            <a:ext cx="2195700" cy="2886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32"/>
          <p:cNvSpPr/>
          <p:nvPr/>
        </p:nvSpPr>
        <p:spPr>
          <a:xfrm flipH="1" rot="10800000">
            <a:off x="6101150" y="1415375"/>
            <a:ext cx="2067900" cy="289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nical Support Consulting by Slidesgo">
  <a:themeElements>
    <a:clrScheme name="Simple Light">
      <a:dk1>
        <a:srgbClr val="1A2E35"/>
      </a:dk1>
      <a:lt1>
        <a:srgbClr val="F3F3F3"/>
      </a:lt1>
      <a:dk2>
        <a:srgbClr val="FFFFFF"/>
      </a:dk2>
      <a:lt2>
        <a:srgbClr val="DADADA"/>
      </a:lt2>
      <a:accent1>
        <a:srgbClr val="A6A6A6"/>
      </a:accent1>
      <a:accent2>
        <a:srgbClr val="375A64"/>
      </a:accent2>
      <a:accent3>
        <a:srgbClr val="FEC600"/>
      </a:accent3>
      <a:accent4>
        <a:srgbClr val="FFFFFF"/>
      </a:accent4>
      <a:accent5>
        <a:srgbClr val="FFFFFF"/>
      </a:accent5>
      <a:accent6>
        <a:srgbClr val="FFFFFF"/>
      </a:accent6>
      <a:hlink>
        <a:srgbClr val="1A2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